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48" r:id="rId2"/>
  </p:sldMasterIdLst>
  <p:notesMasterIdLst>
    <p:notesMasterId r:id="rId11"/>
  </p:notesMasterIdLst>
  <p:sldIdLst>
    <p:sldId id="257" r:id="rId3"/>
    <p:sldId id="270" r:id="rId4"/>
    <p:sldId id="271" r:id="rId5"/>
    <p:sldId id="277" r:id="rId6"/>
    <p:sldId id="272" r:id="rId7"/>
    <p:sldId id="262" r:id="rId8"/>
    <p:sldId id="266" r:id="rId9"/>
    <p:sldId id="276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234"/>
    <a:srgbClr val="CFD733"/>
    <a:srgbClr val="FDFACF"/>
    <a:srgbClr val="FCF6A6"/>
    <a:srgbClr val="FEFCE2"/>
    <a:srgbClr val="7DD02A"/>
    <a:srgbClr val="F3E711"/>
    <a:srgbClr val="D1DA16"/>
    <a:srgbClr val="B4CF1B"/>
    <a:srgbClr val="6EB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E2DA8-25C5-4694-967A-46D13438CF47}" v="12" dt="2023-09-01T15:07:20.1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 Stoldt" userId="6ddff0ed-9669-4e57-a2d2-77596bb78262" providerId="ADAL" clId="{381E2DA8-25C5-4694-967A-46D13438CF47}"/>
    <pc:docChg chg="custSel addSld delSld modSld">
      <pc:chgData name="Mirja Stoldt" userId="6ddff0ed-9669-4e57-a2d2-77596bb78262" providerId="ADAL" clId="{381E2DA8-25C5-4694-967A-46D13438CF47}" dt="2023-09-01T15:09:00.428" v="815" actId="14100"/>
      <pc:docMkLst>
        <pc:docMk/>
      </pc:docMkLst>
      <pc:sldChg chg="addSp delSp modSp mod">
        <pc:chgData name="Mirja Stoldt" userId="6ddff0ed-9669-4e57-a2d2-77596bb78262" providerId="ADAL" clId="{381E2DA8-25C5-4694-967A-46D13438CF47}" dt="2023-09-01T14:57:37.766" v="656" actId="14100"/>
        <pc:sldMkLst>
          <pc:docMk/>
          <pc:sldMk cId="0" sldId="262"/>
        </pc:sldMkLst>
        <pc:spChg chg="add mod">
          <ac:chgData name="Mirja Stoldt" userId="6ddff0ed-9669-4e57-a2d2-77596bb78262" providerId="ADAL" clId="{381E2DA8-25C5-4694-967A-46D13438CF47}" dt="2023-09-01T14:57:33.681" v="655" actId="14100"/>
          <ac:spMkLst>
            <pc:docMk/>
            <pc:sldMk cId="0" sldId="262"/>
            <ac:spMk id="2" creationId="{F36E96D0-ADD2-2F41-FC5B-171260800B75}"/>
          </ac:spMkLst>
        </pc:spChg>
        <pc:spChg chg="add mod">
          <ac:chgData name="Mirja Stoldt" userId="6ddff0ed-9669-4e57-a2d2-77596bb78262" providerId="ADAL" clId="{381E2DA8-25C5-4694-967A-46D13438CF47}" dt="2023-09-01T14:56:08.253" v="628" actId="20577"/>
          <ac:spMkLst>
            <pc:docMk/>
            <pc:sldMk cId="0" sldId="262"/>
            <ac:spMk id="3" creationId="{380971A8-96F3-81AC-AE57-CA9E727ABF88}"/>
          </ac:spMkLst>
        </pc:spChg>
        <pc:spChg chg="add mod">
          <ac:chgData name="Mirja Stoldt" userId="6ddff0ed-9669-4e57-a2d2-77596bb78262" providerId="ADAL" clId="{381E2DA8-25C5-4694-967A-46D13438CF47}" dt="2023-09-01T14:57:09.571" v="649" actId="14100"/>
          <ac:spMkLst>
            <pc:docMk/>
            <pc:sldMk cId="0" sldId="262"/>
            <ac:spMk id="4" creationId="{C59097BD-1531-01FD-FB02-A7B815BEFE2D}"/>
          </ac:spMkLst>
        </pc:spChg>
        <pc:spChg chg="add mod">
          <ac:chgData name="Mirja Stoldt" userId="6ddff0ed-9669-4e57-a2d2-77596bb78262" providerId="ADAL" clId="{381E2DA8-25C5-4694-967A-46D13438CF47}" dt="2023-09-01T14:56:12.199" v="630" actId="20577"/>
          <ac:spMkLst>
            <pc:docMk/>
            <pc:sldMk cId="0" sldId="262"/>
            <ac:spMk id="5" creationId="{940B22D0-3908-8952-2C69-3EF807DB9CE4}"/>
          </ac:spMkLst>
        </pc:spChg>
        <pc:spChg chg="add mod">
          <ac:chgData name="Mirja Stoldt" userId="6ddff0ed-9669-4e57-a2d2-77596bb78262" providerId="ADAL" clId="{381E2DA8-25C5-4694-967A-46D13438CF47}" dt="2023-09-01T14:57:37.766" v="656" actId="14100"/>
          <ac:spMkLst>
            <pc:docMk/>
            <pc:sldMk cId="0" sldId="262"/>
            <ac:spMk id="6" creationId="{6B4B5A62-F90E-99DC-CC4E-66CFCB0608EF}"/>
          </ac:spMkLst>
        </pc:spChg>
        <pc:spChg chg="add mod">
          <ac:chgData name="Mirja Stoldt" userId="6ddff0ed-9669-4e57-a2d2-77596bb78262" providerId="ADAL" clId="{381E2DA8-25C5-4694-967A-46D13438CF47}" dt="2023-09-01T14:56:15.453" v="632" actId="20577"/>
          <ac:spMkLst>
            <pc:docMk/>
            <pc:sldMk cId="0" sldId="262"/>
            <ac:spMk id="7" creationId="{A181DB33-629F-D1C0-C081-1134C4270852}"/>
          </ac:spMkLst>
        </pc:spChg>
        <pc:spChg chg="mod">
          <ac:chgData name="Mirja Stoldt" userId="6ddff0ed-9669-4e57-a2d2-77596bb78262" providerId="ADAL" clId="{381E2DA8-25C5-4694-967A-46D13438CF47}" dt="2023-09-01T14:53:07.547" v="460" actId="404"/>
          <ac:spMkLst>
            <pc:docMk/>
            <pc:sldMk cId="0" sldId="262"/>
            <ac:spMk id="27" creationId="{6CA001C0-5562-F5E6-3C7E-2E370BD4041E}"/>
          </ac:spMkLst>
        </pc:spChg>
        <pc:spChg chg="mod">
          <ac:chgData name="Mirja Stoldt" userId="6ddff0ed-9669-4e57-a2d2-77596bb78262" providerId="ADAL" clId="{381E2DA8-25C5-4694-967A-46D13438CF47}" dt="2023-09-01T14:54:03.507" v="468" actId="1076"/>
          <ac:spMkLst>
            <pc:docMk/>
            <pc:sldMk cId="0" sldId="262"/>
            <ac:spMk id="28" creationId="{38CCEBA9-26C4-E93C-BC2E-44C69B9EF7F1}"/>
          </ac:spMkLst>
        </pc:spChg>
        <pc:spChg chg="mod">
          <ac:chgData name="Mirja Stoldt" userId="6ddff0ed-9669-4e57-a2d2-77596bb78262" providerId="ADAL" clId="{381E2DA8-25C5-4694-967A-46D13438CF47}" dt="2023-09-01T14:57:29.979" v="654" actId="14100"/>
          <ac:spMkLst>
            <pc:docMk/>
            <pc:sldMk cId="0" sldId="262"/>
            <ac:spMk id="128" creationId="{1E1BE265-9D7F-AEF6-851D-2D0B79C44FD4}"/>
          </ac:spMkLst>
        </pc:spChg>
        <pc:spChg chg="del">
          <ac:chgData name="Mirja Stoldt" userId="6ddff0ed-9669-4e57-a2d2-77596bb78262" providerId="ADAL" clId="{381E2DA8-25C5-4694-967A-46D13438CF47}" dt="2023-09-01T14:54:47.532" v="500" actId="478"/>
          <ac:spMkLst>
            <pc:docMk/>
            <pc:sldMk cId="0" sldId="262"/>
            <ac:spMk id="129" creationId="{AFC009D8-20F3-7370-8174-F809623298CA}"/>
          </ac:spMkLst>
        </pc:spChg>
        <pc:spChg chg="del">
          <ac:chgData name="Mirja Stoldt" userId="6ddff0ed-9669-4e57-a2d2-77596bb78262" providerId="ADAL" clId="{381E2DA8-25C5-4694-967A-46D13438CF47}" dt="2023-09-01T14:54:54.653" v="502" actId="478"/>
          <ac:spMkLst>
            <pc:docMk/>
            <pc:sldMk cId="0" sldId="262"/>
            <ac:spMk id="130" creationId="{68EF9730-B0DD-8C93-99CC-0FB955972106}"/>
          </ac:spMkLst>
        </pc:spChg>
        <pc:spChg chg="mod">
          <ac:chgData name="Mirja Stoldt" userId="6ddff0ed-9669-4e57-a2d2-77596bb78262" providerId="ADAL" clId="{381E2DA8-25C5-4694-967A-46D13438CF47}" dt="2023-09-01T14:54:24.389" v="493" actId="207"/>
          <ac:spMkLst>
            <pc:docMk/>
            <pc:sldMk cId="0" sldId="262"/>
            <ac:spMk id="131" creationId="{AE8AD7E8-9C60-D8E3-D490-640554713724}"/>
          </ac:spMkLst>
        </pc:spChg>
        <pc:spChg chg="del">
          <ac:chgData name="Mirja Stoldt" userId="6ddff0ed-9669-4e57-a2d2-77596bb78262" providerId="ADAL" clId="{381E2DA8-25C5-4694-967A-46D13438CF47}" dt="2023-09-01T14:54:45.817" v="499" actId="478"/>
          <ac:spMkLst>
            <pc:docMk/>
            <pc:sldMk cId="0" sldId="262"/>
            <ac:spMk id="132" creationId="{F645A5E4-C8B6-A368-D3E7-B4CDE839A019}"/>
          </ac:spMkLst>
        </pc:spChg>
        <pc:spChg chg="del">
          <ac:chgData name="Mirja Stoldt" userId="6ddff0ed-9669-4e57-a2d2-77596bb78262" providerId="ADAL" clId="{381E2DA8-25C5-4694-967A-46D13438CF47}" dt="2023-09-01T14:54:51.305" v="501" actId="478"/>
          <ac:spMkLst>
            <pc:docMk/>
            <pc:sldMk cId="0" sldId="262"/>
            <ac:spMk id="133" creationId="{3551EF05-B4A5-085D-9500-92880EF56593}"/>
          </ac:spMkLst>
        </pc:spChg>
      </pc:sldChg>
      <pc:sldChg chg="delSp modSp del mod">
        <pc:chgData name="Mirja Stoldt" userId="6ddff0ed-9669-4e57-a2d2-77596bb78262" providerId="ADAL" clId="{381E2DA8-25C5-4694-967A-46D13438CF47}" dt="2023-09-01T15:02:23.675" v="785" actId="2696"/>
        <pc:sldMkLst>
          <pc:docMk/>
          <pc:sldMk cId="0" sldId="263"/>
        </pc:sldMkLst>
        <pc:spChg chg="mod">
          <ac:chgData name="Mirja Stoldt" userId="6ddff0ed-9669-4e57-a2d2-77596bb78262" providerId="ADAL" clId="{381E2DA8-25C5-4694-967A-46D13438CF47}" dt="2023-09-01T14:58:40.334" v="725" actId="1036"/>
          <ac:spMkLst>
            <pc:docMk/>
            <pc:sldMk cId="0" sldId="263"/>
            <ac:spMk id="12" creationId="{7EB3C3D0-2FD5-30B9-7DF5-8B69B253C081}"/>
          </ac:spMkLst>
        </pc:spChg>
        <pc:spChg chg="mod">
          <ac:chgData name="Mirja Stoldt" userId="6ddff0ed-9669-4e57-a2d2-77596bb78262" providerId="ADAL" clId="{381E2DA8-25C5-4694-967A-46D13438CF47}" dt="2023-09-01T15:01:17.975" v="757" actId="27636"/>
          <ac:spMkLst>
            <pc:docMk/>
            <pc:sldMk cId="0" sldId="263"/>
            <ac:spMk id="13" creationId="{9B10B7E0-C3EA-0058-A7B0-521386F99FCD}"/>
          </ac:spMkLst>
        </pc:spChg>
        <pc:spChg chg="del">
          <ac:chgData name="Mirja Stoldt" userId="6ddff0ed-9669-4e57-a2d2-77596bb78262" providerId="ADAL" clId="{381E2DA8-25C5-4694-967A-46D13438CF47}" dt="2023-09-01T14:58:45.508" v="726" actId="478"/>
          <ac:spMkLst>
            <pc:docMk/>
            <pc:sldMk cId="0" sldId="263"/>
            <ac:spMk id="14" creationId="{95B3C2A1-5B63-46E6-4871-01E089CC40C6}"/>
          </ac:spMkLst>
        </pc:spChg>
      </pc:sldChg>
      <pc:sldChg chg="modSp mod">
        <pc:chgData name="Mirja Stoldt" userId="6ddff0ed-9669-4e57-a2d2-77596bb78262" providerId="ADAL" clId="{381E2DA8-25C5-4694-967A-46D13438CF47}" dt="2023-09-01T15:02:15.745" v="784" actId="14100"/>
        <pc:sldMkLst>
          <pc:docMk/>
          <pc:sldMk cId="0" sldId="266"/>
        </pc:sldMkLst>
        <pc:spChg chg="mod">
          <ac:chgData name="Mirja Stoldt" userId="6ddff0ed-9669-4e57-a2d2-77596bb78262" providerId="ADAL" clId="{381E2DA8-25C5-4694-967A-46D13438CF47}" dt="2023-09-01T15:01:45.600" v="778" actId="1076"/>
          <ac:spMkLst>
            <pc:docMk/>
            <pc:sldMk cId="0" sldId="266"/>
            <ac:spMk id="3" creationId="{4FDB0408-E863-E2A6-FF8A-BFF3F4342EF5}"/>
          </ac:spMkLst>
        </pc:spChg>
        <pc:spChg chg="mod">
          <ac:chgData name="Mirja Stoldt" userId="6ddff0ed-9669-4e57-a2d2-77596bb78262" providerId="ADAL" clId="{381E2DA8-25C5-4694-967A-46D13438CF47}" dt="2023-09-01T15:02:15.745" v="784" actId="14100"/>
          <ac:spMkLst>
            <pc:docMk/>
            <pc:sldMk cId="0" sldId="266"/>
            <ac:spMk id="4" creationId="{08C758A6-BB31-D070-3A8A-4278395930D7}"/>
          </ac:spMkLst>
        </pc:spChg>
      </pc:sldChg>
      <pc:sldChg chg="del">
        <pc:chgData name="Mirja Stoldt" userId="6ddff0ed-9669-4e57-a2d2-77596bb78262" providerId="ADAL" clId="{381E2DA8-25C5-4694-967A-46D13438CF47}" dt="2023-09-01T15:02:28.013" v="786" actId="2696"/>
        <pc:sldMkLst>
          <pc:docMk/>
          <pc:sldMk cId="0" sldId="268"/>
        </pc:sldMkLst>
      </pc:sldChg>
      <pc:sldChg chg="del">
        <pc:chgData name="Mirja Stoldt" userId="6ddff0ed-9669-4e57-a2d2-77596bb78262" providerId="ADAL" clId="{381E2DA8-25C5-4694-967A-46D13438CF47}" dt="2023-09-01T14:52:35.428" v="401" actId="2696"/>
        <pc:sldMkLst>
          <pc:docMk/>
          <pc:sldMk cId="2465281872" sldId="269"/>
        </pc:sldMkLst>
      </pc:sldChg>
      <pc:sldChg chg="addSp delSp modSp mod">
        <pc:chgData name="Mirja Stoldt" userId="6ddff0ed-9669-4e57-a2d2-77596bb78262" providerId="ADAL" clId="{381E2DA8-25C5-4694-967A-46D13438CF47}" dt="2023-09-01T15:07:36.810" v="811" actId="14100"/>
        <pc:sldMkLst>
          <pc:docMk/>
          <pc:sldMk cId="424823275" sldId="270"/>
        </pc:sldMkLst>
        <pc:spChg chg="mod">
          <ac:chgData name="Mirja Stoldt" userId="6ddff0ed-9669-4e57-a2d2-77596bb78262" providerId="ADAL" clId="{381E2DA8-25C5-4694-967A-46D13438CF47}" dt="2023-09-01T14:29:25.516" v="29" actId="20577"/>
          <ac:spMkLst>
            <pc:docMk/>
            <pc:sldMk cId="424823275" sldId="270"/>
            <ac:spMk id="2" creationId="{6539D538-FC68-2F33-BCB3-A5C3E9C94341}"/>
          </ac:spMkLst>
        </pc:spChg>
        <pc:spChg chg="add del mod">
          <ac:chgData name="Mirja Stoldt" userId="6ddff0ed-9669-4e57-a2d2-77596bb78262" providerId="ADAL" clId="{381E2DA8-25C5-4694-967A-46D13438CF47}" dt="2023-09-01T15:07:36.810" v="811" actId="14100"/>
          <ac:spMkLst>
            <pc:docMk/>
            <pc:sldMk cId="424823275" sldId="270"/>
            <ac:spMk id="3" creationId="{7FBE8084-3B0E-7E3C-0EF8-115263258559}"/>
          </ac:spMkLst>
        </pc:spChg>
        <pc:spChg chg="del">
          <ac:chgData name="Mirja Stoldt" userId="6ddff0ed-9669-4e57-a2d2-77596bb78262" providerId="ADAL" clId="{381E2DA8-25C5-4694-967A-46D13438CF47}" dt="2023-09-01T14:30:04.760" v="78" actId="478"/>
          <ac:spMkLst>
            <pc:docMk/>
            <pc:sldMk cId="424823275" sldId="270"/>
            <ac:spMk id="4" creationId="{97C9BADD-662D-A283-20F7-5AE53DA606AF}"/>
          </ac:spMkLst>
        </pc:spChg>
        <pc:spChg chg="mod">
          <ac:chgData name="Mirja Stoldt" userId="6ddff0ed-9669-4e57-a2d2-77596bb78262" providerId="ADAL" clId="{381E2DA8-25C5-4694-967A-46D13438CF47}" dt="2023-09-01T14:30:00.323" v="77" actId="948"/>
          <ac:spMkLst>
            <pc:docMk/>
            <pc:sldMk cId="424823275" sldId="270"/>
            <ac:spMk id="5" creationId="{E24E14C4-475E-51D4-C43F-9A863D3753D8}"/>
          </ac:spMkLst>
        </pc:spChg>
        <pc:spChg chg="del">
          <ac:chgData name="Mirja Stoldt" userId="6ddff0ed-9669-4e57-a2d2-77596bb78262" providerId="ADAL" clId="{381E2DA8-25C5-4694-967A-46D13438CF47}" dt="2023-09-01T14:29:31.997" v="30" actId="478"/>
          <ac:spMkLst>
            <pc:docMk/>
            <pc:sldMk cId="424823275" sldId="270"/>
            <ac:spMk id="6" creationId="{578DCB26-7228-AA45-D80E-AAD54410516E}"/>
          </ac:spMkLst>
        </pc:spChg>
        <pc:picChg chg="add del mod">
          <ac:chgData name="Mirja Stoldt" userId="6ddff0ed-9669-4e57-a2d2-77596bb78262" providerId="ADAL" clId="{381E2DA8-25C5-4694-967A-46D13438CF47}" dt="2023-09-01T15:04:18.114" v="788" actId="931"/>
          <ac:picMkLst>
            <pc:docMk/>
            <pc:sldMk cId="424823275" sldId="270"/>
            <ac:picMk id="8" creationId="{2FAA9043-8905-7820-45D5-7DA03E407368}"/>
          </ac:picMkLst>
        </pc:picChg>
        <pc:picChg chg="add mod">
          <ac:chgData name="Mirja Stoldt" userId="6ddff0ed-9669-4e57-a2d2-77596bb78262" providerId="ADAL" clId="{381E2DA8-25C5-4694-967A-46D13438CF47}" dt="2023-09-01T15:04:51.283" v="794" actId="1035"/>
          <ac:picMkLst>
            <pc:docMk/>
            <pc:sldMk cId="424823275" sldId="270"/>
            <ac:picMk id="9" creationId="{B63E8DC3-F3CC-4AC1-B32E-80BDC218FE8E}"/>
          </ac:picMkLst>
        </pc:picChg>
        <pc:picChg chg="add del mod">
          <ac:chgData name="Mirja Stoldt" userId="6ddff0ed-9669-4e57-a2d2-77596bb78262" providerId="ADAL" clId="{381E2DA8-25C5-4694-967A-46D13438CF47}" dt="2023-09-01T15:05:16.879" v="796" actId="931"/>
          <ac:picMkLst>
            <pc:docMk/>
            <pc:sldMk cId="424823275" sldId="270"/>
            <ac:picMk id="11" creationId="{347F7261-F77A-92A0-CE45-870C69DD58E8}"/>
          </ac:picMkLst>
        </pc:picChg>
        <pc:picChg chg="add mod">
          <ac:chgData name="Mirja Stoldt" userId="6ddff0ed-9669-4e57-a2d2-77596bb78262" providerId="ADAL" clId="{381E2DA8-25C5-4694-967A-46D13438CF47}" dt="2023-09-01T15:05:42.342" v="801" actId="1076"/>
          <ac:picMkLst>
            <pc:docMk/>
            <pc:sldMk cId="424823275" sldId="270"/>
            <ac:picMk id="12" creationId="{746C91DC-CCE2-2AB4-A0A0-5FFE63180F22}"/>
          </ac:picMkLst>
        </pc:picChg>
        <pc:picChg chg="add mod">
          <ac:chgData name="Mirja Stoldt" userId="6ddff0ed-9669-4e57-a2d2-77596bb78262" providerId="ADAL" clId="{381E2DA8-25C5-4694-967A-46D13438CF47}" dt="2023-09-01T15:07:27.969" v="810" actId="1037"/>
          <ac:picMkLst>
            <pc:docMk/>
            <pc:sldMk cId="424823275" sldId="270"/>
            <ac:picMk id="13" creationId="{120021CD-E891-0165-6C94-38A5D83E553C}"/>
          </ac:picMkLst>
        </pc:picChg>
      </pc:sldChg>
      <pc:sldChg chg="addSp delSp modSp mod">
        <pc:chgData name="Mirja Stoldt" userId="6ddff0ed-9669-4e57-a2d2-77596bb78262" providerId="ADAL" clId="{381E2DA8-25C5-4694-967A-46D13438CF47}" dt="2023-09-01T15:09:00.428" v="815" actId="14100"/>
        <pc:sldMkLst>
          <pc:docMk/>
          <pc:sldMk cId="611449189" sldId="271"/>
        </pc:sldMkLst>
        <pc:spChg chg="mod">
          <ac:chgData name="Mirja Stoldt" userId="6ddff0ed-9669-4e57-a2d2-77596bb78262" providerId="ADAL" clId="{381E2DA8-25C5-4694-967A-46D13438CF47}" dt="2023-09-01T14:44:27.422" v="257" actId="20577"/>
          <ac:spMkLst>
            <pc:docMk/>
            <pc:sldMk cId="611449189" sldId="271"/>
            <ac:spMk id="5" creationId="{E040EEB9-BF74-CC29-2E34-3D2AA91F981B}"/>
          </ac:spMkLst>
        </pc:spChg>
        <pc:spChg chg="mod">
          <ac:chgData name="Mirja Stoldt" userId="6ddff0ed-9669-4e57-a2d2-77596bb78262" providerId="ADAL" clId="{381E2DA8-25C5-4694-967A-46D13438CF47}" dt="2023-09-01T15:09:00.428" v="815" actId="14100"/>
          <ac:spMkLst>
            <pc:docMk/>
            <pc:sldMk cId="611449189" sldId="271"/>
            <ac:spMk id="6" creationId="{C95CECA9-3C00-F612-D6A9-853D9F9F6FBA}"/>
          </ac:spMkLst>
        </pc:spChg>
        <pc:picChg chg="add del mod">
          <ac:chgData name="Mirja Stoldt" userId="6ddff0ed-9669-4e57-a2d2-77596bb78262" providerId="ADAL" clId="{381E2DA8-25C5-4694-967A-46D13438CF47}" dt="2023-09-01T15:04:42.202" v="791" actId="21"/>
          <ac:picMkLst>
            <pc:docMk/>
            <pc:sldMk cId="611449189" sldId="271"/>
            <ac:picMk id="3" creationId="{EE223E9D-6829-E046-0F74-27576A593C9A}"/>
          </ac:picMkLst>
        </pc:picChg>
        <pc:picChg chg="add del mod">
          <ac:chgData name="Mirja Stoldt" userId="6ddff0ed-9669-4e57-a2d2-77596bb78262" providerId="ADAL" clId="{381E2DA8-25C5-4694-967A-46D13438CF47}" dt="2023-09-01T15:05:32.584" v="799" actId="21"/>
          <ac:picMkLst>
            <pc:docMk/>
            <pc:sldMk cId="611449189" sldId="271"/>
            <ac:picMk id="7" creationId="{680A0695-938A-2655-7710-C385FB32D3D7}"/>
          </ac:picMkLst>
        </pc:picChg>
        <pc:picChg chg="add del">
          <ac:chgData name="Mirja Stoldt" userId="6ddff0ed-9669-4e57-a2d2-77596bb78262" providerId="ADAL" clId="{381E2DA8-25C5-4694-967A-46D13438CF47}" dt="2023-09-01T15:07:16.217" v="803" actId="21"/>
          <ac:picMkLst>
            <pc:docMk/>
            <pc:sldMk cId="611449189" sldId="271"/>
            <ac:picMk id="9" creationId="{B0C56DEF-E441-A234-A925-1BF6082EA12E}"/>
          </ac:picMkLst>
        </pc:picChg>
      </pc:sldChg>
      <pc:sldChg chg="modSp mod">
        <pc:chgData name="Mirja Stoldt" userId="6ddff0ed-9669-4e57-a2d2-77596bb78262" providerId="ADAL" clId="{381E2DA8-25C5-4694-967A-46D13438CF47}" dt="2023-09-01T14:52:18.730" v="399" actId="403"/>
        <pc:sldMkLst>
          <pc:docMk/>
          <pc:sldMk cId="3982331306" sldId="272"/>
        </pc:sldMkLst>
        <pc:spChg chg="mod">
          <ac:chgData name="Mirja Stoldt" userId="6ddff0ed-9669-4e57-a2d2-77596bb78262" providerId="ADAL" clId="{381E2DA8-25C5-4694-967A-46D13438CF47}" dt="2023-09-01T14:49:28.713" v="373" actId="20577"/>
          <ac:spMkLst>
            <pc:docMk/>
            <pc:sldMk cId="3982331306" sldId="272"/>
            <ac:spMk id="7" creationId="{69D4E527-5B14-6FDA-F561-6F59B931A34E}"/>
          </ac:spMkLst>
        </pc:spChg>
        <pc:spChg chg="mod">
          <ac:chgData name="Mirja Stoldt" userId="6ddff0ed-9669-4e57-a2d2-77596bb78262" providerId="ADAL" clId="{381E2DA8-25C5-4694-967A-46D13438CF47}" dt="2023-09-01T14:52:18.730" v="399" actId="403"/>
          <ac:spMkLst>
            <pc:docMk/>
            <pc:sldMk cId="3982331306" sldId="272"/>
            <ac:spMk id="8" creationId="{7FD674AF-995E-5AE0-8B4B-0F63C5739944}"/>
          </ac:spMkLst>
        </pc:spChg>
      </pc:sldChg>
      <pc:sldChg chg="del">
        <pc:chgData name="Mirja Stoldt" userId="6ddff0ed-9669-4e57-a2d2-77596bb78262" providerId="ADAL" clId="{381E2DA8-25C5-4694-967A-46D13438CF47}" dt="2023-09-01T14:52:32.232" v="400" actId="2696"/>
        <pc:sldMkLst>
          <pc:docMk/>
          <pc:sldMk cId="340603439" sldId="273"/>
        </pc:sldMkLst>
      </pc:sldChg>
      <pc:sldChg chg="del">
        <pc:chgData name="Mirja Stoldt" userId="6ddff0ed-9669-4e57-a2d2-77596bb78262" providerId="ADAL" clId="{381E2DA8-25C5-4694-967A-46D13438CF47}" dt="2023-09-01T14:58:10.475" v="657" actId="2696"/>
        <pc:sldMkLst>
          <pc:docMk/>
          <pc:sldMk cId="3818441131" sldId="274"/>
        </pc:sldMkLst>
      </pc:sldChg>
      <pc:sldChg chg="del">
        <pc:chgData name="Mirja Stoldt" userId="6ddff0ed-9669-4e57-a2d2-77596bb78262" providerId="ADAL" clId="{381E2DA8-25C5-4694-967A-46D13438CF47}" dt="2023-09-01T14:58:13.482" v="658" actId="2696"/>
        <pc:sldMkLst>
          <pc:docMk/>
          <pc:sldMk cId="1076443322" sldId="275"/>
        </pc:sldMkLst>
      </pc:sldChg>
      <pc:sldChg chg="modSp add mod">
        <pc:chgData name="Mirja Stoldt" userId="6ddff0ed-9669-4e57-a2d2-77596bb78262" providerId="ADAL" clId="{381E2DA8-25C5-4694-967A-46D13438CF47}" dt="2023-09-01T14:46:30.539" v="330" actId="113"/>
        <pc:sldMkLst>
          <pc:docMk/>
          <pc:sldMk cId="990095796" sldId="277"/>
        </pc:sldMkLst>
        <pc:spChg chg="mod">
          <ac:chgData name="Mirja Stoldt" userId="6ddff0ed-9669-4e57-a2d2-77596bb78262" providerId="ADAL" clId="{381E2DA8-25C5-4694-967A-46D13438CF47}" dt="2023-09-01T14:44:48.418" v="288" actId="404"/>
          <ac:spMkLst>
            <pc:docMk/>
            <pc:sldMk cId="990095796" sldId="277"/>
            <ac:spMk id="5" creationId="{E040EEB9-BF74-CC29-2E34-3D2AA91F981B}"/>
          </ac:spMkLst>
        </pc:spChg>
        <pc:spChg chg="mod">
          <ac:chgData name="Mirja Stoldt" userId="6ddff0ed-9669-4e57-a2d2-77596bb78262" providerId="ADAL" clId="{381E2DA8-25C5-4694-967A-46D13438CF47}" dt="2023-09-01T14:46:30.539" v="330" actId="113"/>
          <ac:spMkLst>
            <pc:docMk/>
            <pc:sldMk cId="990095796" sldId="277"/>
            <ac:spMk id="6" creationId="{C95CECA9-3C00-F612-D6A9-853D9F9F6FBA}"/>
          </ac:spMkLst>
        </pc:spChg>
      </pc:sldChg>
      <pc:sldMasterChg chg="delSldLayout">
        <pc:chgData name="Mirja Stoldt" userId="6ddff0ed-9669-4e57-a2d2-77596bb78262" providerId="ADAL" clId="{381E2DA8-25C5-4694-967A-46D13438CF47}" dt="2023-09-01T14:58:13.482" v="658" actId="2696"/>
        <pc:sldMasterMkLst>
          <pc:docMk/>
          <pc:sldMasterMk cId="0" sldId="2147483648"/>
        </pc:sldMasterMkLst>
        <pc:sldLayoutChg chg="del">
          <pc:chgData name="Mirja Stoldt" userId="6ddff0ed-9669-4e57-a2d2-77596bb78262" providerId="ADAL" clId="{381E2DA8-25C5-4694-967A-46D13438CF47}" dt="2023-09-01T14:52:35.428" v="401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irja Stoldt" userId="6ddff0ed-9669-4e57-a2d2-77596bb78262" providerId="ADAL" clId="{381E2DA8-25C5-4694-967A-46D13438CF47}" dt="2023-09-01T14:52:32.232" v="400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irja Stoldt" userId="6ddff0ed-9669-4e57-a2d2-77596bb78262" providerId="ADAL" clId="{381E2DA8-25C5-4694-967A-46D13438CF47}" dt="2023-09-01T14:58:13.482" v="658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irja Stoldt" userId="6ddff0ed-9669-4e57-a2d2-77596bb78262" providerId="ADAL" clId="{381E2DA8-25C5-4694-967A-46D13438CF47}" dt="2023-09-01T14:58:10.475" v="657" actId="2696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0F35D7E-DD66-8257-BFB7-F031DCDD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66EF5-0DC0-2796-3C2C-5772ECA2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1C5D-3BA3-4EE0-953C-BED682A1EE7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282F5-E8BF-2915-5FC6-51B62498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0" spc="600" dirty="0">
                <a:latin typeface="+mj-lt"/>
              </a:rPr>
              <a:t>www.biomassfair.com.na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D3DE2-9C9F-FABE-EADE-E525E506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935-94A2-4D6F-AA38-CA70E91E177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8158B0-D531-43D7-3404-5D82864C1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2800" y="1672414"/>
            <a:ext cx="9700434" cy="9700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35472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hoto">
    <p:bg>
      <p:bgPr>
        <a:solidFill>
          <a:srgbClr val="FDF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1236132"/>
            <a:ext cx="18135601" cy="8636001"/>
          </a:xfrm>
          <a:prstGeom prst="rect">
            <a:avLst/>
          </a:prstGeom>
          <a:solidFill>
            <a:srgbClr val="FFFFFF"/>
          </a:solidFill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10487608"/>
            <a:ext cx="24384000" cy="2146041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bg>
      <p:bgPr>
        <a:gradFill>
          <a:gsLst>
            <a:gs pos="0">
              <a:srgbClr val="FCF6A6"/>
            </a:gs>
            <a:gs pos="53000">
              <a:srgbClr val="6EB625"/>
            </a:gs>
            <a:gs pos="100000">
              <a:srgbClr val="D1DA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tIns="180000" rIns="180000" bIns="180000"/>
          <a:lstStyle>
            <a:lvl1pPr algn="ctr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top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6720A3F-F09A-A13A-7E52-B06624A54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906305-5459-5869-3663-7BADB234E018}"/>
              </a:ext>
            </a:extLst>
          </p:cNvPr>
          <p:cNvSpPr/>
          <p:nvPr userDrawn="1"/>
        </p:nvSpPr>
        <p:spPr>
          <a:xfrm>
            <a:off x="0" y="886926"/>
            <a:ext cx="14481110" cy="12233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4945D-2570-C134-19DC-6FA729144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28417" y="35560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Hap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593213B-99D0-4D8C-F4FA-0E259800D8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1651" y="4038600"/>
            <a:ext cx="14973300" cy="9715500"/>
          </a:xfrm>
          <a:custGeom>
            <a:avLst/>
            <a:gdLst>
              <a:gd name="connsiteX0" fmla="*/ 0 w 5501937"/>
              <a:gd name="connsiteY0" fmla="*/ 0 h 2002971"/>
              <a:gd name="connsiteX1" fmla="*/ 5501937 w 5501937"/>
              <a:gd name="connsiteY1" fmla="*/ 0 h 2002971"/>
              <a:gd name="connsiteX2" fmla="*/ 5501937 w 5501937"/>
              <a:gd name="connsiteY2" fmla="*/ 2002971 h 2002971"/>
              <a:gd name="connsiteX3" fmla="*/ 0 w 5501937"/>
              <a:gd name="connsiteY3" fmla="*/ 2002971 h 2002971"/>
              <a:gd name="connsiteX0" fmla="*/ 0 w 6833328"/>
              <a:gd name="connsiteY0" fmla="*/ 0 h 2002971"/>
              <a:gd name="connsiteX1" fmla="*/ 6833328 w 6833328"/>
              <a:gd name="connsiteY1" fmla="*/ 13063 h 2002971"/>
              <a:gd name="connsiteX2" fmla="*/ 5501937 w 6833328"/>
              <a:gd name="connsiteY2" fmla="*/ 2002971 h 2002971"/>
              <a:gd name="connsiteX3" fmla="*/ 0 w 6833328"/>
              <a:gd name="connsiteY3" fmla="*/ 2002971 h 2002971"/>
              <a:gd name="connsiteX4" fmla="*/ 0 w 6833328"/>
              <a:gd name="connsiteY4" fmla="*/ 0 h 2002971"/>
              <a:gd name="connsiteX0" fmla="*/ 1508559 w 8341887"/>
              <a:gd name="connsiteY0" fmla="*/ 0 h 2002971"/>
              <a:gd name="connsiteX1" fmla="*/ 8341887 w 8341887"/>
              <a:gd name="connsiteY1" fmla="*/ 13063 h 2002971"/>
              <a:gd name="connsiteX2" fmla="*/ 7010496 w 8341887"/>
              <a:gd name="connsiteY2" fmla="*/ 2002971 h 2002971"/>
              <a:gd name="connsiteX3" fmla="*/ 0 w 8341887"/>
              <a:gd name="connsiteY3" fmla="*/ 2002971 h 2002971"/>
              <a:gd name="connsiteX4" fmla="*/ 1508559 w 8341887"/>
              <a:gd name="connsiteY4" fmla="*/ 0 h 2002971"/>
              <a:gd name="connsiteX0" fmla="*/ 1315604 w 8341887"/>
              <a:gd name="connsiteY0" fmla="*/ 189 h 1989908"/>
              <a:gd name="connsiteX1" fmla="*/ 8341887 w 8341887"/>
              <a:gd name="connsiteY1" fmla="*/ 0 h 1989908"/>
              <a:gd name="connsiteX2" fmla="*/ 7010496 w 8341887"/>
              <a:gd name="connsiteY2" fmla="*/ 1989908 h 1989908"/>
              <a:gd name="connsiteX3" fmla="*/ 0 w 8341887"/>
              <a:gd name="connsiteY3" fmla="*/ 1989908 h 1989908"/>
              <a:gd name="connsiteX4" fmla="*/ 1315604 w 8341887"/>
              <a:gd name="connsiteY4" fmla="*/ 189 h 1989908"/>
              <a:gd name="connsiteX0" fmla="*/ 1315604 w 9290876"/>
              <a:gd name="connsiteY0" fmla="*/ 189 h 2016412"/>
              <a:gd name="connsiteX1" fmla="*/ 8341887 w 9290876"/>
              <a:gd name="connsiteY1" fmla="*/ 0 h 2016412"/>
              <a:gd name="connsiteX2" fmla="*/ 9290876 w 9290876"/>
              <a:gd name="connsiteY2" fmla="*/ 2016412 h 2016412"/>
              <a:gd name="connsiteX3" fmla="*/ 0 w 9290876"/>
              <a:gd name="connsiteY3" fmla="*/ 1989908 h 2016412"/>
              <a:gd name="connsiteX4" fmla="*/ 1315604 w 9290876"/>
              <a:gd name="connsiteY4" fmla="*/ 189 h 2016412"/>
              <a:gd name="connsiteX0" fmla="*/ 1315604 w 9290876"/>
              <a:gd name="connsiteY0" fmla="*/ 0 h 2016223"/>
              <a:gd name="connsiteX1" fmla="*/ 9271580 w 9290876"/>
              <a:gd name="connsiteY1" fmla="*/ 13063 h 2016223"/>
              <a:gd name="connsiteX2" fmla="*/ 9290876 w 9290876"/>
              <a:gd name="connsiteY2" fmla="*/ 2016223 h 2016223"/>
              <a:gd name="connsiteX3" fmla="*/ 0 w 9290876"/>
              <a:gd name="connsiteY3" fmla="*/ 1989719 h 2016223"/>
              <a:gd name="connsiteX4" fmla="*/ 1315604 w 9290876"/>
              <a:gd name="connsiteY4" fmla="*/ 0 h 2016223"/>
              <a:gd name="connsiteX0" fmla="*/ 1315604 w 9290876"/>
              <a:gd name="connsiteY0" fmla="*/ 0 h 2016223"/>
              <a:gd name="connsiteX1" fmla="*/ 8184014 w 9290876"/>
              <a:gd name="connsiteY1" fmla="*/ 26315 h 2016223"/>
              <a:gd name="connsiteX2" fmla="*/ 9290876 w 9290876"/>
              <a:gd name="connsiteY2" fmla="*/ 2016223 h 2016223"/>
              <a:gd name="connsiteX3" fmla="*/ 0 w 9290876"/>
              <a:gd name="connsiteY3" fmla="*/ 1989719 h 2016223"/>
              <a:gd name="connsiteX4" fmla="*/ 1315604 w 9290876"/>
              <a:gd name="connsiteY4" fmla="*/ 0 h 2016223"/>
              <a:gd name="connsiteX0" fmla="*/ 1315604 w 8185769"/>
              <a:gd name="connsiteY0" fmla="*/ 0 h 2029475"/>
              <a:gd name="connsiteX1" fmla="*/ 8184014 w 8185769"/>
              <a:gd name="connsiteY1" fmla="*/ 26315 h 2029475"/>
              <a:gd name="connsiteX2" fmla="*/ 8185769 w 8185769"/>
              <a:gd name="connsiteY2" fmla="*/ 2029475 h 2029475"/>
              <a:gd name="connsiteX3" fmla="*/ 0 w 8185769"/>
              <a:gd name="connsiteY3" fmla="*/ 1989719 h 2029475"/>
              <a:gd name="connsiteX4" fmla="*/ 1315604 w 8185769"/>
              <a:gd name="connsiteY4" fmla="*/ 0 h 2029475"/>
              <a:gd name="connsiteX0" fmla="*/ 1660387 w 8185769"/>
              <a:gd name="connsiteY0" fmla="*/ 0 h 2004386"/>
              <a:gd name="connsiteX1" fmla="*/ 8184014 w 8185769"/>
              <a:gd name="connsiteY1" fmla="*/ 1226 h 2004386"/>
              <a:gd name="connsiteX2" fmla="*/ 8185769 w 8185769"/>
              <a:gd name="connsiteY2" fmla="*/ 2004386 h 2004386"/>
              <a:gd name="connsiteX3" fmla="*/ 0 w 8185769"/>
              <a:gd name="connsiteY3" fmla="*/ 1964630 h 2004386"/>
              <a:gd name="connsiteX4" fmla="*/ 1660387 w 8185769"/>
              <a:gd name="connsiteY4" fmla="*/ 0 h 2004386"/>
              <a:gd name="connsiteX0" fmla="*/ 1567561 w 8185769"/>
              <a:gd name="connsiteY0" fmla="*/ 7137 h 2003160"/>
              <a:gd name="connsiteX1" fmla="*/ 8184014 w 8185769"/>
              <a:gd name="connsiteY1" fmla="*/ 0 h 2003160"/>
              <a:gd name="connsiteX2" fmla="*/ 8185769 w 8185769"/>
              <a:gd name="connsiteY2" fmla="*/ 2003160 h 2003160"/>
              <a:gd name="connsiteX3" fmla="*/ 0 w 8185769"/>
              <a:gd name="connsiteY3" fmla="*/ 1963404 h 2003160"/>
              <a:gd name="connsiteX4" fmla="*/ 1567561 w 8185769"/>
              <a:gd name="connsiteY4" fmla="*/ 7137 h 2003160"/>
              <a:gd name="connsiteX0" fmla="*/ 1514517 w 8185769"/>
              <a:gd name="connsiteY0" fmla="*/ 15500 h 2003160"/>
              <a:gd name="connsiteX1" fmla="*/ 8184014 w 8185769"/>
              <a:gd name="connsiteY1" fmla="*/ 0 h 2003160"/>
              <a:gd name="connsiteX2" fmla="*/ 8185769 w 8185769"/>
              <a:gd name="connsiteY2" fmla="*/ 2003160 h 2003160"/>
              <a:gd name="connsiteX3" fmla="*/ 0 w 8185769"/>
              <a:gd name="connsiteY3" fmla="*/ 1963404 h 2003160"/>
              <a:gd name="connsiteX4" fmla="*/ 1514517 w 8185769"/>
              <a:gd name="connsiteY4" fmla="*/ 15500 h 2003160"/>
              <a:gd name="connsiteX0" fmla="*/ 1474734 w 8185769"/>
              <a:gd name="connsiteY0" fmla="*/ 0 h 2012750"/>
              <a:gd name="connsiteX1" fmla="*/ 8184014 w 8185769"/>
              <a:gd name="connsiteY1" fmla="*/ 9590 h 2012750"/>
              <a:gd name="connsiteX2" fmla="*/ 8185769 w 8185769"/>
              <a:gd name="connsiteY2" fmla="*/ 2012750 h 2012750"/>
              <a:gd name="connsiteX3" fmla="*/ 0 w 8185769"/>
              <a:gd name="connsiteY3" fmla="*/ 1972994 h 2012750"/>
              <a:gd name="connsiteX4" fmla="*/ 1474734 w 8185769"/>
              <a:gd name="connsiteY4" fmla="*/ 0 h 2012750"/>
              <a:gd name="connsiteX0" fmla="*/ 1461473 w 8185769"/>
              <a:gd name="connsiteY0" fmla="*/ 32226 h 2003160"/>
              <a:gd name="connsiteX1" fmla="*/ 8184014 w 8185769"/>
              <a:gd name="connsiteY1" fmla="*/ 0 h 2003160"/>
              <a:gd name="connsiteX2" fmla="*/ 8185769 w 8185769"/>
              <a:gd name="connsiteY2" fmla="*/ 2003160 h 2003160"/>
              <a:gd name="connsiteX3" fmla="*/ 0 w 8185769"/>
              <a:gd name="connsiteY3" fmla="*/ 1963404 h 2003160"/>
              <a:gd name="connsiteX4" fmla="*/ 1461473 w 8185769"/>
              <a:gd name="connsiteY4" fmla="*/ 32226 h 2003160"/>
              <a:gd name="connsiteX0" fmla="*/ 1408430 w 8185769"/>
              <a:gd name="connsiteY0" fmla="*/ 0 h 2004387"/>
              <a:gd name="connsiteX1" fmla="*/ 8184014 w 8185769"/>
              <a:gd name="connsiteY1" fmla="*/ 1227 h 2004387"/>
              <a:gd name="connsiteX2" fmla="*/ 8185769 w 8185769"/>
              <a:gd name="connsiteY2" fmla="*/ 2004387 h 2004387"/>
              <a:gd name="connsiteX3" fmla="*/ 0 w 8185769"/>
              <a:gd name="connsiteY3" fmla="*/ 1964631 h 2004387"/>
              <a:gd name="connsiteX4" fmla="*/ 1408430 w 8185769"/>
              <a:gd name="connsiteY4" fmla="*/ 0 h 2004387"/>
              <a:gd name="connsiteX0" fmla="*/ 1448213 w 8185769"/>
              <a:gd name="connsiteY0" fmla="*/ 0 h 2029476"/>
              <a:gd name="connsiteX1" fmla="*/ 8184014 w 8185769"/>
              <a:gd name="connsiteY1" fmla="*/ 26316 h 2029476"/>
              <a:gd name="connsiteX2" fmla="*/ 8185769 w 8185769"/>
              <a:gd name="connsiteY2" fmla="*/ 2029476 h 2029476"/>
              <a:gd name="connsiteX3" fmla="*/ 0 w 8185769"/>
              <a:gd name="connsiteY3" fmla="*/ 1989720 h 2029476"/>
              <a:gd name="connsiteX4" fmla="*/ 1448213 w 8185769"/>
              <a:gd name="connsiteY4" fmla="*/ 0 h 2029476"/>
              <a:gd name="connsiteX0" fmla="*/ 1660386 w 8397942"/>
              <a:gd name="connsiteY0" fmla="*/ 0 h 2029476"/>
              <a:gd name="connsiteX1" fmla="*/ 8396187 w 8397942"/>
              <a:gd name="connsiteY1" fmla="*/ 26316 h 2029476"/>
              <a:gd name="connsiteX2" fmla="*/ 8397942 w 8397942"/>
              <a:gd name="connsiteY2" fmla="*/ 2029476 h 2029476"/>
              <a:gd name="connsiteX3" fmla="*/ 0 w 8397942"/>
              <a:gd name="connsiteY3" fmla="*/ 1998083 h 2029476"/>
              <a:gd name="connsiteX4" fmla="*/ 1660386 w 8397942"/>
              <a:gd name="connsiteY4" fmla="*/ 0 h 2029476"/>
              <a:gd name="connsiteX0" fmla="*/ 1607342 w 8397942"/>
              <a:gd name="connsiteY0" fmla="*/ 0 h 2021114"/>
              <a:gd name="connsiteX1" fmla="*/ 8396187 w 8397942"/>
              <a:gd name="connsiteY1" fmla="*/ 17954 h 2021114"/>
              <a:gd name="connsiteX2" fmla="*/ 8397942 w 8397942"/>
              <a:gd name="connsiteY2" fmla="*/ 2021114 h 2021114"/>
              <a:gd name="connsiteX3" fmla="*/ 0 w 8397942"/>
              <a:gd name="connsiteY3" fmla="*/ 1989721 h 2021114"/>
              <a:gd name="connsiteX4" fmla="*/ 1607342 w 8397942"/>
              <a:gd name="connsiteY4" fmla="*/ 0 h 2021114"/>
              <a:gd name="connsiteX0" fmla="*/ 1607342 w 8397942"/>
              <a:gd name="connsiteY0" fmla="*/ 7136 h 2028250"/>
              <a:gd name="connsiteX1" fmla="*/ 8303361 w 8397942"/>
              <a:gd name="connsiteY1" fmla="*/ 0 h 2028250"/>
              <a:gd name="connsiteX2" fmla="*/ 8397942 w 8397942"/>
              <a:gd name="connsiteY2" fmla="*/ 2028250 h 2028250"/>
              <a:gd name="connsiteX3" fmla="*/ 0 w 8397942"/>
              <a:gd name="connsiteY3" fmla="*/ 1996857 h 2028250"/>
              <a:gd name="connsiteX4" fmla="*/ 1607342 w 8397942"/>
              <a:gd name="connsiteY4" fmla="*/ 7136 h 2028250"/>
              <a:gd name="connsiteX0" fmla="*/ 1620603 w 8397942"/>
              <a:gd name="connsiteY0" fmla="*/ 0 h 2029477"/>
              <a:gd name="connsiteX1" fmla="*/ 8303361 w 8397942"/>
              <a:gd name="connsiteY1" fmla="*/ 1227 h 2029477"/>
              <a:gd name="connsiteX2" fmla="*/ 8397942 w 8397942"/>
              <a:gd name="connsiteY2" fmla="*/ 2029477 h 2029477"/>
              <a:gd name="connsiteX3" fmla="*/ 0 w 8397942"/>
              <a:gd name="connsiteY3" fmla="*/ 1998084 h 2029477"/>
              <a:gd name="connsiteX4" fmla="*/ 1620603 w 8397942"/>
              <a:gd name="connsiteY4" fmla="*/ 0 h 2029477"/>
              <a:gd name="connsiteX0" fmla="*/ 1620603 w 8397942"/>
              <a:gd name="connsiteY0" fmla="*/ 0 h 2021114"/>
              <a:gd name="connsiteX1" fmla="*/ 8303361 w 8397942"/>
              <a:gd name="connsiteY1" fmla="*/ 1227 h 2021114"/>
              <a:gd name="connsiteX2" fmla="*/ 8397942 w 8397942"/>
              <a:gd name="connsiteY2" fmla="*/ 2021114 h 2021114"/>
              <a:gd name="connsiteX3" fmla="*/ 0 w 8397942"/>
              <a:gd name="connsiteY3" fmla="*/ 1998084 h 2021114"/>
              <a:gd name="connsiteX4" fmla="*/ 1620603 w 8397942"/>
              <a:gd name="connsiteY4" fmla="*/ 0 h 2021114"/>
              <a:gd name="connsiteX0" fmla="*/ 1620603 w 8422709"/>
              <a:gd name="connsiteY0" fmla="*/ 0 h 2021114"/>
              <a:gd name="connsiteX1" fmla="*/ 8422709 w 8422709"/>
              <a:gd name="connsiteY1" fmla="*/ 1227 h 2021114"/>
              <a:gd name="connsiteX2" fmla="*/ 8397942 w 8422709"/>
              <a:gd name="connsiteY2" fmla="*/ 2021114 h 2021114"/>
              <a:gd name="connsiteX3" fmla="*/ 0 w 8422709"/>
              <a:gd name="connsiteY3" fmla="*/ 1998084 h 2021114"/>
              <a:gd name="connsiteX4" fmla="*/ 1620603 w 8422709"/>
              <a:gd name="connsiteY4" fmla="*/ 0 h 2021114"/>
              <a:gd name="connsiteX0" fmla="*/ 1620603 w 8409448"/>
              <a:gd name="connsiteY0" fmla="*/ 0 h 2021114"/>
              <a:gd name="connsiteX1" fmla="*/ 8409448 w 8409448"/>
              <a:gd name="connsiteY1" fmla="*/ 17953 h 2021114"/>
              <a:gd name="connsiteX2" fmla="*/ 8397942 w 8409448"/>
              <a:gd name="connsiteY2" fmla="*/ 2021114 h 2021114"/>
              <a:gd name="connsiteX3" fmla="*/ 0 w 8409448"/>
              <a:gd name="connsiteY3" fmla="*/ 1998084 h 2021114"/>
              <a:gd name="connsiteX4" fmla="*/ 1620603 w 8409448"/>
              <a:gd name="connsiteY4" fmla="*/ 0 h 2021114"/>
              <a:gd name="connsiteX0" fmla="*/ 1620603 w 8409448"/>
              <a:gd name="connsiteY0" fmla="*/ 0 h 2021114"/>
              <a:gd name="connsiteX1" fmla="*/ 8409448 w 8409448"/>
              <a:gd name="connsiteY1" fmla="*/ 17953 h 2021114"/>
              <a:gd name="connsiteX2" fmla="*/ 8384681 w 8409448"/>
              <a:gd name="connsiteY2" fmla="*/ 2021114 h 2021114"/>
              <a:gd name="connsiteX3" fmla="*/ 0 w 8409448"/>
              <a:gd name="connsiteY3" fmla="*/ 1998084 h 2021114"/>
              <a:gd name="connsiteX4" fmla="*/ 1620603 w 8409448"/>
              <a:gd name="connsiteY4" fmla="*/ 0 h 2021114"/>
              <a:gd name="connsiteX0" fmla="*/ 1620603 w 8418427"/>
              <a:gd name="connsiteY0" fmla="*/ 0 h 2026356"/>
              <a:gd name="connsiteX1" fmla="*/ 8409448 w 8418427"/>
              <a:gd name="connsiteY1" fmla="*/ 17953 h 2026356"/>
              <a:gd name="connsiteX2" fmla="*/ 8417830 w 8418427"/>
              <a:gd name="connsiteY2" fmla="*/ 2026356 h 2026356"/>
              <a:gd name="connsiteX3" fmla="*/ 0 w 8418427"/>
              <a:gd name="connsiteY3" fmla="*/ 1998084 h 2026356"/>
              <a:gd name="connsiteX4" fmla="*/ 1620603 w 8418427"/>
              <a:gd name="connsiteY4" fmla="*/ 0 h 2026356"/>
              <a:gd name="connsiteX0" fmla="*/ 1637176 w 8434999"/>
              <a:gd name="connsiteY0" fmla="*/ 0 h 2026356"/>
              <a:gd name="connsiteX1" fmla="*/ 8426021 w 8434999"/>
              <a:gd name="connsiteY1" fmla="*/ 17953 h 2026356"/>
              <a:gd name="connsiteX2" fmla="*/ 8434403 w 8434999"/>
              <a:gd name="connsiteY2" fmla="*/ 2026356 h 2026356"/>
              <a:gd name="connsiteX3" fmla="*/ 0 w 8434999"/>
              <a:gd name="connsiteY3" fmla="*/ 2008569 h 2026356"/>
              <a:gd name="connsiteX4" fmla="*/ 1637176 w 8434999"/>
              <a:gd name="connsiteY4" fmla="*/ 0 h 2026356"/>
              <a:gd name="connsiteX0" fmla="*/ 1637176 w 8434999"/>
              <a:gd name="connsiteY0" fmla="*/ 0 h 2026356"/>
              <a:gd name="connsiteX1" fmla="*/ 8426021 w 8434999"/>
              <a:gd name="connsiteY1" fmla="*/ 17953 h 2026356"/>
              <a:gd name="connsiteX2" fmla="*/ 8434403 w 8434999"/>
              <a:gd name="connsiteY2" fmla="*/ 2026356 h 2026356"/>
              <a:gd name="connsiteX3" fmla="*/ 0 w 8434999"/>
              <a:gd name="connsiteY3" fmla="*/ 2003327 h 2026356"/>
              <a:gd name="connsiteX4" fmla="*/ 1637176 w 8434999"/>
              <a:gd name="connsiteY4" fmla="*/ 0 h 2026356"/>
              <a:gd name="connsiteX0" fmla="*/ 1637176 w 8435000"/>
              <a:gd name="connsiteY0" fmla="*/ 0 h 2015872"/>
              <a:gd name="connsiteX1" fmla="*/ 8426021 w 8435000"/>
              <a:gd name="connsiteY1" fmla="*/ 17953 h 2015872"/>
              <a:gd name="connsiteX2" fmla="*/ 8434404 w 8435000"/>
              <a:gd name="connsiteY2" fmla="*/ 2015872 h 2015872"/>
              <a:gd name="connsiteX3" fmla="*/ 0 w 8435000"/>
              <a:gd name="connsiteY3" fmla="*/ 2003327 h 2015872"/>
              <a:gd name="connsiteX4" fmla="*/ 1637176 w 8435000"/>
              <a:gd name="connsiteY4" fmla="*/ 0 h 2015872"/>
              <a:gd name="connsiteX0" fmla="*/ 1637176 w 8435500"/>
              <a:gd name="connsiteY0" fmla="*/ 3016 h 2018888"/>
              <a:gd name="connsiteX1" fmla="*/ 8434308 w 8435500"/>
              <a:gd name="connsiteY1" fmla="*/ 0 h 2018888"/>
              <a:gd name="connsiteX2" fmla="*/ 8434404 w 8435500"/>
              <a:gd name="connsiteY2" fmla="*/ 2018888 h 2018888"/>
              <a:gd name="connsiteX3" fmla="*/ 0 w 8435500"/>
              <a:gd name="connsiteY3" fmla="*/ 2006343 h 2018888"/>
              <a:gd name="connsiteX4" fmla="*/ 1637176 w 8435500"/>
              <a:gd name="connsiteY4" fmla="*/ 3016 h 2018888"/>
              <a:gd name="connsiteX0" fmla="*/ 1637176 w 8435500"/>
              <a:gd name="connsiteY0" fmla="*/ 3016 h 2018888"/>
              <a:gd name="connsiteX1" fmla="*/ 8434308 w 8435500"/>
              <a:gd name="connsiteY1" fmla="*/ 0 h 2018888"/>
              <a:gd name="connsiteX2" fmla="*/ 8434404 w 8435500"/>
              <a:gd name="connsiteY2" fmla="*/ 2018888 h 2018888"/>
              <a:gd name="connsiteX3" fmla="*/ 0 w 8435500"/>
              <a:gd name="connsiteY3" fmla="*/ 2014260 h 2018888"/>
              <a:gd name="connsiteX4" fmla="*/ 1637176 w 8435500"/>
              <a:gd name="connsiteY4" fmla="*/ 3016 h 201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500" h="2018888">
                <a:moveTo>
                  <a:pt x="1637176" y="3016"/>
                </a:moveTo>
                <a:lnTo>
                  <a:pt x="8434308" y="0"/>
                </a:lnTo>
                <a:cubicBezTo>
                  <a:pt x="8430473" y="667720"/>
                  <a:pt x="8438239" y="1351168"/>
                  <a:pt x="8434404" y="2018888"/>
                </a:cubicBezTo>
                <a:lnTo>
                  <a:pt x="0" y="2014260"/>
                </a:lnTo>
                <a:lnTo>
                  <a:pt x="1637176" y="3016"/>
                </a:lnTo>
                <a:close/>
              </a:path>
            </a:pathLst>
          </a:custGeom>
          <a:pattFill prst="ltDnDiag">
            <a:fgClr>
              <a:srgbClr val="41295A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33AF7D-3E3C-4DF7-3608-BC7C0B8B45B1}"/>
              </a:ext>
            </a:extLst>
          </p:cNvPr>
          <p:cNvSpPr/>
          <p:nvPr userDrawn="1"/>
        </p:nvSpPr>
        <p:spPr>
          <a:xfrm>
            <a:off x="0" y="-54"/>
            <a:ext cx="13544550" cy="13773203"/>
          </a:xfrm>
          <a:custGeom>
            <a:avLst/>
            <a:gdLst>
              <a:gd name="connsiteX0" fmla="*/ 0 w 13563600"/>
              <a:gd name="connsiteY0" fmla="*/ 0 h 13792200"/>
              <a:gd name="connsiteX1" fmla="*/ 0 w 13563600"/>
              <a:gd name="connsiteY1" fmla="*/ 13792200 h 13792200"/>
              <a:gd name="connsiteX2" fmla="*/ 9391650 w 13563600"/>
              <a:gd name="connsiteY2" fmla="*/ 13735050 h 13792200"/>
              <a:gd name="connsiteX3" fmla="*/ 13563600 w 13563600"/>
              <a:gd name="connsiteY3" fmla="*/ 38100 h 13792200"/>
              <a:gd name="connsiteX4" fmla="*/ 0 w 13563600"/>
              <a:gd name="connsiteY4" fmla="*/ 0 h 13792200"/>
              <a:gd name="connsiteX0" fmla="*/ 0 w 13563600"/>
              <a:gd name="connsiteY0" fmla="*/ 53 h 13792253"/>
              <a:gd name="connsiteX1" fmla="*/ 0 w 13563600"/>
              <a:gd name="connsiteY1" fmla="*/ 13792253 h 13792253"/>
              <a:gd name="connsiteX2" fmla="*/ 9391650 w 13563600"/>
              <a:gd name="connsiteY2" fmla="*/ 13735103 h 13792253"/>
              <a:gd name="connsiteX3" fmla="*/ 13563600 w 13563600"/>
              <a:gd name="connsiteY3" fmla="*/ 0 h 13792253"/>
              <a:gd name="connsiteX4" fmla="*/ 0 w 13563600"/>
              <a:gd name="connsiteY4" fmla="*/ 53 h 1379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600" h="13792253">
                <a:moveTo>
                  <a:pt x="0" y="53"/>
                </a:moveTo>
                <a:lnTo>
                  <a:pt x="0" y="13792253"/>
                </a:lnTo>
                <a:lnTo>
                  <a:pt x="9391650" y="13735103"/>
                </a:lnTo>
                <a:lnTo>
                  <a:pt x="13563600" y="0"/>
                </a:lnTo>
                <a:lnTo>
                  <a:pt x="0" y="53"/>
                </a:lnTo>
                <a:close/>
              </a:path>
            </a:pathLst>
          </a:custGeom>
          <a:solidFill>
            <a:srgbClr val="CFD7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AE14207-8D1E-D240-F40D-076FC5EF600A}"/>
              </a:ext>
            </a:extLst>
          </p:cNvPr>
          <p:cNvSpPr/>
          <p:nvPr userDrawn="1"/>
        </p:nvSpPr>
        <p:spPr>
          <a:xfrm>
            <a:off x="532889" y="3307035"/>
            <a:ext cx="12150457" cy="13598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BA9654BC-34AE-61C8-E9C5-66ACC55B6CB6}"/>
              </a:ext>
            </a:extLst>
          </p:cNvPr>
          <p:cNvSpPr/>
          <p:nvPr userDrawn="1"/>
        </p:nvSpPr>
        <p:spPr>
          <a:xfrm>
            <a:off x="532889" y="5509485"/>
            <a:ext cx="14326995" cy="1448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1109" y="2837542"/>
            <a:ext cx="10223500" cy="372669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40000"/>
              </a:lnSpc>
              <a:defRPr sz="10000"/>
            </a:lvl1pPr>
          </a:lstStyle>
          <a:p>
            <a:r>
              <a:rPr dirty="0"/>
              <a:t>Title Text</a:t>
            </a:r>
            <a:br>
              <a:rPr lang="en-GB" dirty="0"/>
            </a:br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3AFDCC-D23E-3B41-DA2E-740979646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109" y="7923786"/>
            <a:ext cx="81661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77DA23-E0AF-4998-EF44-E6DF102B3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5" y="10229850"/>
            <a:ext cx="8166100" cy="23622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Additional text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B43E501-F00B-0D8D-305D-450AD98161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725" y="1326915"/>
            <a:ext cx="7620000" cy="139858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More info for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2164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B8C85B0-61EB-AEFE-C42A-BE5EC4598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9386597"/>
            <a:ext cx="24384000" cy="4329404"/>
          </a:xfrm>
          <a:prstGeom prst="rect">
            <a:avLst/>
          </a:prstGeom>
        </p:spPr>
      </p:pic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74918" y="2722463"/>
            <a:ext cx="21819982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7D545FDB-1D80-7BBA-C5FC-837A0CC67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667" y="355600"/>
            <a:ext cx="21848233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315686" y="285750"/>
            <a:ext cx="7170964" cy="4203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532241774_2880x1920.jpg">
            <a:extLst>
              <a:ext uri="{FF2B5EF4-FFF2-40B4-BE49-F238E27FC236}">
                <a16:creationId xmlns:a16="http://schemas.microsoft.com/office/drawing/2014/main" id="{4D9408AF-CC28-4DD4-42EB-A71C06D5BFB5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15686" y="4756150"/>
            <a:ext cx="7170964" cy="4203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dirty="0"/>
          </a:p>
        </p:txBody>
      </p:sp>
      <p:sp>
        <p:nvSpPr>
          <p:cNvPr id="3" name="532241774_2880x1920.jpg">
            <a:extLst>
              <a:ext uri="{FF2B5EF4-FFF2-40B4-BE49-F238E27FC236}">
                <a16:creationId xmlns:a16="http://schemas.microsoft.com/office/drawing/2014/main" id="{1FB95480-EF81-DD2F-A323-6B0A5596B525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15686" y="9226550"/>
            <a:ext cx="7170964" cy="4203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E8C13476-0C7B-BC0C-60CD-E19B965CECBF}"/>
              </a:ext>
            </a:extLst>
          </p:cNvPr>
          <p:cNvSpPr/>
          <p:nvPr userDrawn="1"/>
        </p:nvSpPr>
        <p:spPr>
          <a:xfrm>
            <a:off x="8395327" y="1560214"/>
            <a:ext cx="4868477" cy="1350414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9250D6BE-B602-39C7-C6CE-58730A30F7B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673371" y="1681722"/>
            <a:ext cx="14030630" cy="245781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r>
              <a:rPr dirty="0"/>
              <a:t>Title Text</a:t>
            </a:r>
            <a:br>
              <a:rPr lang="en-GB" dirty="0"/>
            </a:br>
            <a:r>
              <a:rPr lang="en-GB" dirty="0"/>
              <a:t>continued …</a:t>
            </a:r>
            <a:endParaRPr dirty="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C76EA4BC-0131-E034-3B29-C75582D587E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687242" y="5137288"/>
            <a:ext cx="14016759" cy="2457811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Main text </a:t>
            </a:r>
            <a:endParaRPr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6E112BAC-C388-79E9-BE91-9A8AA4AD0D19}"/>
              </a:ext>
            </a:extLst>
          </p:cNvPr>
          <p:cNvSpPr txBox="1">
            <a:spLocks noGrp="1"/>
          </p:cNvSpPr>
          <p:nvPr>
            <p:ph type="body" idx="26" hasCustomPrompt="1"/>
          </p:nvPr>
        </p:nvSpPr>
        <p:spPr>
          <a:xfrm>
            <a:off x="8673371" y="9226550"/>
            <a:ext cx="4590433" cy="3390401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Additional text</a:t>
            </a:r>
            <a:endParaRPr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7C89A65B-6F3D-3E03-3B98-89B2ED69D491}"/>
              </a:ext>
            </a:extLst>
          </p:cNvPr>
          <p:cNvSpPr txBox="1">
            <a:spLocks noGrp="1"/>
          </p:cNvSpPr>
          <p:nvPr>
            <p:ph type="body" idx="27" hasCustomPrompt="1"/>
          </p:nvPr>
        </p:nvSpPr>
        <p:spPr>
          <a:xfrm>
            <a:off x="14128914" y="9226550"/>
            <a:ext cx="4590433" cy="3390401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Additional text</a:t>
            </a:r>
            <a:endParaRPr dirty="0"/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CDF7BE12-4896-E280-36D8-996F7F18121B}"/>
              </a:ext>
            </a:extLst>
          </p:cNvPr>
          <p:cNvSpPr txBox="1">
            <a:spLocks noGrp="1"/>
          </p:cNvSpPr>
          <p:nvPr>
            <p:ph type="body" idx="28" hasCustomPrompt="1"/>
          </p:nvPr>
        </p:nvSpPr>
        <p:spPr>
          <a:xfrm>
            <a:off x="19584457" y="9226550"/>
            <a:ext cx="4483857" cy="3390401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Additional text</a:t>
            </a:r>
            <a:endParaRPr dirty="0"/>
          </a:p>
        </p:txBody>
      </p:sp>
      <p:sp>
        <p:nvSpPr>
          <p:cNvPr id="20" name="Body Level One…">
            <a:extLst>
              <a:ext uri="{FF2B5EF4-FFF2-40B4-BE49-F238E27FC236}">
                <a16:creationId xmlns:a16="http://schemas.microsoft.com/office/drawing/2014/main" id="{F13F88B0-9EFC-030D-0D4C-7A3D651059F3}"/>
              </a:ext>
            </a:extLst>
          </p:cNvPr>
          <p:cNvSpPr txBox="1">
            <a:spLocks noGrp="1"/>
          </p:cNvSpPr>
          <p:nvPr>
            <p:ph type="body" idx="29" hasCustomPrompt="1"/>
          </p:nvPr>
        </p:nvSpPr>
        <p:spPr>
          <a:xfrm>
            <a:off x="8725280" y="8328884"/>
            <a:ext cx="1256920" cy="598254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Arial Black" panose="020B0A040201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1</a:t>
            </a:r>
            <a:endParaRPr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8EF08D0B-1EE0-E7F7-AD1B-7074F423E7E5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14128914" y="8328884"/>
            <a:ext cx="1256920" cy="598254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Arial Black" panose="020B0A040201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2</a:t>
            </a:r>
            <a:endParaRPr dirty="0"/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70C501B7-BE65-CA7A-49A8-017170472D05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19584457" y="8328884"/>
            <a:ext cx="1256920" cy="598254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Arial Black" panose="020B0A040201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lang="en-GB" sz="2800" dirty="0"/>
              <a:t>3</a:t>
            </a:r>
            <a:endParaRPr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E8C13476-0C7B-BC0C-60CD-E19B965CECBF}"/>
              </a:ext>
            </a:extLst>
          </p:cNvPr>
          <p:cNvSpPr/>
          <p:nvPr userDrawn="1"/>
        </p:nvSpPr>
        <p:spPr>
          <a:xfrm>
            <a:off x="2904362" y="1624381"/>
            <a:ext cx="4868477" cy="1350414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9250D6BE-B602-39C7-C6CE-58730A30F7B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82406" y="1745889"/>
            <a:ext cx="11598812" cy="245781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r>
              <a:rPr dirty="0"/>
              <a:t>Title Text</a:t>
            </a:r>
            <a:br>
              <a:rPr lang="en-GB" dirty="0"/>
            </a:br>
            <a:r>
              <a:rPr lang="en-GB" dirty="0"/>
              <a:t>continued …</a:t>
            </a: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97E86E3-C0CE-E66E-2FD7-21BCCCA6D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17" y="1745889"/>
            <a:ext cx="2286000" cy="2286000"/>
          </a:xfrm>
          <a:prstGeom prst="rect">
            <a:avLst/>
          </a:prstGeom>
          <a:effectLst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18C038-92D8-E8A9-6D59-8697EB1376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175" y="5505450"/>
            <a:ext cx="14016038" cy="352901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855B8E-FE4A-9D19-1D50-A98399401A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175" y="9310688"/>
            <a:ext cx="14016038" cy="35290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0FB22B-33A1-98F8-228B-47D3A4BD7D9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335250" y="285750"/>
            <a:ext cx="8875713" cy="6305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1987EAE-F51B-1BD2-FD07-40894BA89E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335250" y="6858000"/>
            <a:ext cx="8875713" cy="65722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64838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an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955AF3-68FA-05E1-C8CB-C9E1B6928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10600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94D260B-8CF5-E77B-FDCE-940EF7ECB6F5}"/>
              </a:ext>
            </a:extLst>
          </p:cNvPr>
          <p:cNvSpPr/>
          <p:nvPr userDrawn="1"/>
        </p:nvSpPr>
        <p:spPr>
          <a:xfrm>
            <a:off x="7169353" y="2710901"/>
            <a:ext cx="11397971" cy="1270001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5ED178-9CC9-31EF-0694-F8B1E3010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0600" y="1974028"/>
            <a:ext cx="12801600" cy="4293422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DBE7B-0856-C2BF-BE5C-A7E8A92CBF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4952" y="7028036"/>
            <a:ext cx="13296900" cy="3905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0CE0FDE-BE0D-9949-B96C-035267823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0610849"/>
            <a:ext cx="24384000" cy="310515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955AF3-68FA-05E1-C8CB-C9E1B6928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4500" y="0"/>
            <a:ext cx="8610600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94D260B-8CF5-E77B-FDCE-940EF7ECB6F5}"/>
              </a:ext>
            </a:extLst>
          </p:cNvPr>
          <p:cNvSpPr/>
          <p:nvPr userDrawn="1"/>
        </p:nvSpPr>
        <p:spPr>
          <a:xfrm>
            <a:off x="539953" y="2596601"/>
            <a:ext cx="11397971" cy="1270001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5ED178-9CC9-31EF-0694-F8B1E3010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974028"/>
            <a:ext cx="11868150" cy="4293422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DBE7B-0856-C2BF-BE5C-A7E8A92CBF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7504287"/>
            <a:ext cx="11868150" cy="3905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5236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955AF3-68FA-05E1-C8CB-C9E1B6928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49149" y="-17636"/>
            <a:ext cx="12121871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94D260B-8CF5-E77B-FDCE-940EF7ECB6F5}"/>
              </a:ext>
            </a:extLst>
          </p:cNvPr>
          <p:cNvSpPr/>
          <p:nvPr userDrawn="1"/>
        </p:nvSpPr>
        <p:spPr>
          <a:xfrm>
            <a:off x="2952750" y="1552227"/>
            <a:ext cx="8629650" cy="1270001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5ED178-9CC9-31EF-0694-F8B1E3010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0" y="631710"/>
            <a:ext cx="8172450" cy="4293422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DBE7B-0856-C2BF-BE5C-A7E8A92CBF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" y="5406498"/>
            <a:ext cx="10458450" cy="390525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E80BB-2ECE-C0FF-C516-C738B113B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9620250"/>
            <a:ext cx="10458450" cy="3722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06A2C2-B27D-3EB1-2337-F24C9585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50" y="1044227"/>
            <a:ext cx="2286000" cy="22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051060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D3BC4-11CC-A6F1-14A4-F29A75D7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F90B-8E70-C109-BC97-4DE46185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FE2A-6F5E-0290-7146-5524A642A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1C5D-3BA3-4EE0-953C-BED682A1EE7D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6F5E4-5DAF-4125-FA95-50E7393F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0" spc="600" dirty="0">
                <a:latin typeface="+mj-lt"/>
              </a:rPr>
              <a:t>www.biomassfair.com.na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4594A-0F19-27DF-625F-4EBC341E3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D935-94A2-4D6F-AA38-CA70E91E177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BFCFE7-1C2F-7B96-4427-EA0AC66C7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28417" y="3556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 Black" panose="020B0A0402010202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6667" y="355600"/>
            <a:ext cx="21848233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6667" y="3149600"/>
            <a:ext cx="21848233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99887" y="12882463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6BF795-363A-676C-A4DA-FF5801BE2A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28417" y="355601"/>
            <a:ext cx="2286000" cy="2286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770E4794-7395-97C0-DAE2-8EF2A5DABB23}"/>
              </a:ext>
            </a:extLst>
          </p:cNvPr>
          <p:cNvSpPr txBox="1"/>
          <p:nvPr userDrawn="1"/>
        </p:nvSpPr>
        <p:spPr>
          <a:xfrm>
            <a:off x="575734" y="363873"/>
            <a:ext cx="1613746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2000" b="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2540D-50F7-9CD4-AC36-313EB9AB41A7}"/>
              </a:ext>
            </a:extLst>
          </p:cNvPr>
          <p:cNvSpPr txBox="1"/>
          <p:nvPr userDrawn="1"/>
        </p:nvSpPr>
        <p:spPr>
          <a:xfrm>
            <a:off x="14384139" y="12888681"/>
            <a:ext cx="706616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GB" b="0" spc="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www.biomassfair.com.na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4" r:id="rId2"/>
    <p:sldLayoutId id="2147483656" r:id="rId3"/>
    <p:sldLayoutId id="2147483657" r:id="rId4"/>
    <p:sldLayoutId id="2147483669" r:id="rId5"/>
    <p:sldLayoutId id="2147483660" r:id="rId6"/>
    <p:sldLayoutId id="2147483671" r:id="rId7"/>
    <p:sldLayoutId id="2147483670" r:id="rId8"/>
    <p:sldLayoutId id="2147483650" r:id="rId9"/>
    <p:sldLayoutId id="2147483651" r:id="rId10"/>
    <p:sldLayoutId id="2147483653" r:id="rId11"/>
  </p:sldLayoutIdLst>
  <p:transition spd="slow">
    <p:wipe dir="r"/>
  </p:transition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 Black" panose="020B0A04020102020204" pitchFamily="34" charset="0"/>
          <a:ea typeface="Calibri" panose="020F0502020204030204" pitchFamily="34" charset="0"/>
          <a:cs typeface="Calibri" panose="020F050202020403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720000" marR="0" indent="-720000" algn="l" defTabSz="720000" latinLnBrk="0">
        <a:lnSpc>
          <a:spcPct val="120000"/>
        </a:lnSpc>
        <a:spcBef>
          <a:spcPts val="1200"/>
        </a:spcBef>
        <a:spcAft>
          <a:spcPts val="1200"/>
        </a:spcAft>
        <a:buClrTx/>
        <a:buSzPct val="100000"/>
        <a:buFontTx/>
        <a:buBlip>
          <a:blip r:embed="rId15"/>
        </a:buBlip>
        <a:tabLst>
          <a:tab pos="720000" algn="l"/>
        </a:tabLst>
        <a:defRPr sz="4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1pPr>
      <a:lvl2pPr marL="1440000" marR="0" indent="-720000" algn="l" defTabSz="825500" latinLnBrk="0">
        <a:lnSpc>
          <a:spcPct val="120000"/>
        </a:lnSpc>
        <a:spcBef>
          <a:spcPts val="1800"/>
        </a:spcBef>
        <a:spcAft>
          <a:spcPts val="600"/>
        </a:spcAft>
        <a:buClr>
          <a:srgbClr val="00B050"/>
        </a:buClr>
        <a:buSzPct val="12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2160000" marR="0" indent="-720000" algn="l" defTabSz="825500" latinLnBrk="0">
        <a:lnSpc>
          <a:spcPct val="120000"/>
        </a:lnSpc>
        <a:spcBef>
          <a:spcPts val="1200"/>
        </a:spcBef>
        <a:spcAft>
          <a:spcPts val="600"/>
        </a:spcAft>
        <a:buClr>
          <a:srgbClr val="00B050"/>
        </a:buClr>
        <a:buSzPct val="125000"/>
        <a:buFont typeface="Wingdings" panose="05000000000000000000" pitchFamily="2" charset="2"/>
        <a:buChar char="§"/>
        <a:tabLst/>
        <a:defRPr sz="2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2880000" marR="0" indent="-720000" algn="l" defTabSz="825500" latinLnBrk="0">
        <a:lnSpc>
          <a:spcPct val="100000"/>
        </a:lnSpc>
        <a:spcBef>
          <a:spcPts val="1200"/>
        </a:spcBef>
        <a:spcAft>
          <a:spcPts val="600"/>
        </a:spcAft>
        <a:buClrTx/>
        <a:buSzPct val="125000"/>
        <a:buFont typeface="Courier New" panose="02070309020205020404" pitchFamily="49" charset="0"/>
        <a:buChar char="o"/>
        <a:tabLst/>
        <a:defRPr sz="20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3600000" marR="0" indent="-720000" algn="l" defTabSz="825500" latinLnBrk="0">
        <a:lnSpc>
          <a:spcPct val="120000"/>
        </a:lnSpc>
        <a:spcBef>
          <a:spcPts val="1200"/>
        </a:spcBef>
        <a:spcAft>
          <a:spcPts val="600"/>
        </a:spcAft>
        <a:buClrTx/>
        <a:buSzPct val="125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D538-FC68-2F33-BCB3-A5C3E9C9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09" y="3096337"/>
            <a:ext cx="10223500" cy="3726699"/>
          </a:xfrm>
        </p:spPr>
        <p:txBody>
          <a:bodyPr>
            <a:normAutofit fontScale="90000"/>
          </a:bodyPr>
          <a:lstStyle/>
          <a:p>
            <a:r>
              <a:rPr lang="en-GB" dirty="0"/>
              <a:t>Bush </a:t>
            </a:r>
            <a:br>
              <a:rPr lang="en-GB" dirty="0"/>
            </a:br>
            <a:r>
              <a:rPr lang="en-GB" dirty="0"/>
              <a:t>Dialogue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E8084-3B0E-7E3C-0EF8-1152632585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1651" y="4029261"/>
            <a:ext cx="14973300" cy="972483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E14C4-475E-51D4-C43F-9A863D375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725" y="10229850"/>
            <a:ext cx="8166100" cy="18126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Angus Middleton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Namibia Nature Foundation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3E8DC3-F3CC-4AC1-B32E-80BDC218F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707" y="747170"/>
            <a:ext cx="3583434" cy="1639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C91DC-CCE2-2AB4-A0A0-5FFE63180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95" y="424040"/>
            <a:ext cx="2274608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0021CD-E891-0165-6C94-38A5D83E5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5442" y="2629086"/>
            <a:ext cx="40576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327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0EEB9-BF74-CC29-2E34-3D2AA91F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5CECA9-3C00-F612-D6A9-853D9F9F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667" y="3364302"/>
            <a:ext cx="21848233" cy="9081698"/>
          </a:xfrm>
        </p:spPr>
        <p:txBody>
          <a:bodyPr>
            <a:normAutofit/>
          </a:bodyPr>
          <a:lstStyle/>
          <a:p>
            <a:r>
              <a:rPr lang="en-GB" sz="5400" dirty="0"/>
              <a:t>Bush encroachment and the use of the biomass has created a multi-sectoral and cross-disciplinary industry. </a:t>
            </a:r>
          </a:p>
          <a:p>
            <a:r>
              <a:rPr lang="en-ZA" sz="5400" dirty="0"/>
              <a:t>The economic potential, scale and nature of the bush encroachment problem requires multi-sectoral collaboration and coordination.</a:t>
            </a:r>
          </a:p>
          <a:p>
            <a:r>
              <a:rPr lang="en-ZA" sz="5400" dirty="0"/>
              <a:t>Dialogue platform to bring together relevant ministries, civil society, and private sector to navigate the complex and multi-disciplinary problem within Namibia and beyond. </a:t>
            </a:r>
          </a:p>
        </p:txBody>
      </p:sp>
    </p:spTree>
    <p:extLst>
      <p:ext uri="{BB962C8B-B14F-4D97-AF65-F5344CB8AC3E}">
        <p14:creationId xmlns:p14="http://schemas.microsoft.com/office/powerpoint/2010/main" val="61144918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0EEB9-BF74-CC29-2E34-3D2AA91F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  <a:r>
              <a:rPr lang="en-GB" sz="4400" i="1" dirty="0"/>
              <a:t>(continued)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5CECA9-3C00-F612-D6A9-853D9F9F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667" y="2467155"/>
            <a:ext cx="20391567" cy="8057071"/>
          </a:xfrm>
        </p:spPr>
        <p:txBody>
          <a:bodyPr>
            <a:normAutofit fontScale="92500" lnSpcReduction="10000"/>
          </a:bodyPr>
          <a:lstStyle/>
          <a:p>
            <a:r>
              <a:rPr lang="en-ZA" b="1" dirty="0"/>
              <a:t>Aims: </a:t>
            </a:r>
          </a:p>
          <a:p>
            <a:pPr lvl="1"/>
            <a:r>
              <a:rPr lang="en-ZA" dirty="0"/>
              <a:t>Enhance information sharing between different actors of the biomass sector</a:t>
            </a:r>
          </a:p>
          <a:p>
            <a:pPr lvl="1"/>
            <a:r>
              <a:rPr lang="en-ZA" dirty="0"/>
              <a:t>Encourage the exchange of knowledge and best practices</a:t>
            </a:r>
          </a:p>
          <a:p>
            <a:pPr lvl="1"/>
            <a:r>
              <a:rPr lang="en-ZA" dirty="0"/>
              <a:t>Coordinate activities and research</a:t>
            </a:r>
          </a:p>
          <a:p>
            <a:pPr lvl="1"/>
            <a:r>
              <a:rPr lang="en-ZA" dirty="0"/>
              <a:t>Develop appropriate knowledge materials and products, as well as information systems </a:t>
            </a:r>
          </a:p>
          <a:p>
            <a:pPr marL="720000" lvl="1" defTabSz="7200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Blip>
                <a:blip r:embed="rId2"/>
              </a:buBlip>
              <a:tabLst>
                <a:tab pos="720000" algn="l"/>
              </a:tabLst>
            </a:pPr>
            <a:r>
              <a:rPr lang="en-ZA" dirty="0"/>
              <a:t>Addresses Strategic Objective 6 of the National Strategy for the Sustainable Management of Bush Resources and contributes to the achievement of Outcome 10.</a:t>
            </a:r>
          </a:p>
        </p:txBody>
      </p:sp>
    </p:spTree>
    <p:extLst>
      <p:ext uri="{BB962C8B-B14F-4D97-AF65-F5344CB8AC3E}">
        <p14:creationId xmlns:p14="http://schemas.microsoft.com/office/powerpoint/2010/main" val="99009579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D674AF-995E-5AE0-8B4B-0F63C573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918" y="3519577"/>
            <a:ext cx="21819982" cy="93628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ZA" sz="5400" dirty="0"/>
              <a:t>Priorities for the dialogue platform were defined during a stakeholder workshop. The main areas of strategic interest were suggested to be:</a:t>
            </a:r>
          </a:p>
          <a:p>
            <a:pPr lvl="1">
              <a:lnSpc>
                <a:spcPct val="110000"/>
              </a:lnSpc>
              <a:spcAft>
                <a:spcPts val="800"/>
              </a:spcAft>
            </a:pPr>
            <a:r>
              <a:rPr lang="en-ZA" sz="5400" dirty="0"/>
              <a:t>The influence of bush control on </a:t>
            </a:r>
            <a:r>
              <a:rPr lang="en-ZA" sz="5400" b="1" dirty="0"/>
              <a:t>soil organic carbon</a:t>
            </a:r>
            <a:r>
              <a:rPr lang="en-ZA" sz="5400" dirty="0"/>
              <a:t>.</a:t>
            </a:r>
          </a:p>
          <a:p>
            <a:pPr lvl="1">
              <a:lnSpc>
                <a:spcPct val="110000"/>
              </a:lnSpc>
              <a:spcAft>
                <a:spcPts val="800"/>
              </a:spcAft>
            </a:pPr>
            <a:r>
              <a:rPr lang="en-ZA" sz="5400" dirty="0"/>
              <a:t>The impact of different harvesting methods on the environment, economy and people to develop </a:t>
            </a:r>
            <a:r>
              <a:rPr lang="en-ZA" sz="5400" b="1" dirty="0"/>
              <a:t>best practices</a:t>
            </a:r>
            <a:r>
              <a:rPr lang="en-ZA" sz="5400" dirty="0"/>
              <a:t>.</a:t>
            </a:r>
          </a:p>
          <a:p>
            <a:pPr lvl="1">
              <a:lnSpc>
                <a:spcPct val="110000"/>
              </a:lnSpc>
              <a:spcAft>
                <a:spcPts val="800"/>
              </a:spcAft>
            </a:pPr>
            <a:r>
              <a:rPr lang="en-ZA" sz="5400" dirty="0"/>
              <a:t>The future </a:t>
            </a:r>
            <a:r>
              <a:rPr lang="en-ZA" sz="5400" b="1" dirty="0"/>
              <a:t>coordination</a:t>
            </a:r>
            <a:r>
              <a:rPr lang="en-ZA" sz="5400" dirty="0"/>
              <a:t> of the sector beyond the GIZ BCBU project. </a:t>
            </a:r>
          </a:p>
          <a:p>
            <a:pPr lvl="1">
              <a:lnSpc>
                <a:spcPct val="110000"/>
              </a:lnSpc>
              <a:spcAft>
                <a:spcPts val="800"/>
              </a:spcAft>
            </a:pPr>
            <a:r>
              <a:rPr lang="en-ZA" sz="5400" b="1" dirty="0"/>
              <a:t>Monitoring and evaluation </a:t>
            </a:r>
            <a:r>
              <a:rPr lang="en-ZA" sz="5400" dirty="0"/>
              <a:t>of bush resources and the biomass sector.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D4E527-5B14-6FDA-F561-6F59B931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of the Dialogue Platform</a:t>
            </a:r>
          </a:p>
        </p:txBody>
      </p:sp>
    </p:spTree>
    <p:extLst>
      <p:ext uri="{BB962C8B-B14F-4D97-AF65-F5344CB8AC3E}">
        <p14:creationId xmlns:p14="http://schemas.microsoft.com/office/powerpoint/2010/main" val="398233130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"/>
          <p:cNvSpPr/>
          <p:nvPr/>
        </p:nvSpPr>
        <p:spPr>
          <a:xfrm>
            <a:off x="8395327" y="1560214"/>
            <a:ext cx="4868477" cy="1350414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Placeholder 8" descr="A couple of men walking in a field&#10;&#10;Description automatically generated">
            <a:extLst>
              <a:ext uri="{FF2B5EF4-FFF2-40B4-BE49-F238E27FC236}">
                <a16:creationId xmlns:a16="http://schemas.microsoft.com/office/drawing/2014/main" id="{137B3500-076C-3A5F-D487-7A7724A47B69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2024"/>
          <a:stretch>
            <a:fillRect/>
          </a:stretch>
        </p:blipFill>
        <p:spPr/>
      </p:pic>
      <p:pic>
        <p:nvPicPr>
          <p:cNvPr id="11" name="Picture Placeholder 10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4B19F602-A354-47BC-A256-C48E29AC3EDB}"/>
              </a:ext>
            </a:extLst>
          </p:cNvPr>
          <p:cNvPicPr>
            <a:picLocks noGrp="1" noChangeAspect="1"/>
          </p:cNvPicPr>
          <p:nvPr>
            <p:ph type="pic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033"/>
          <a:stretch>
            <a:fillRect/>
          </a:stretch>
        </p:blipFill>
        <p:spPr/>
      </p:pic>
      <p:pic>
        <p:nvPicPr>
          <p:cNvPr id="13" name="Picture Placeholder 1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E5CAC5E4-1738-1E47-322C-6C02A7774C17}"/>
              </a:ext>
            </a:extLst>
          </p:cNvPr>
          <p:cNvPicPr>
            <a:picLocks noGrp="1" noChangeAspect="1"/>
          </p:cNvPicPr>
          <p:nvPr>
            <p:ph type="pic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b="4928"/>
          <a:stretch>
            <a:fillRect/>
          </a:stretch>
        </p:blipFill>
        <p:spPr/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6CA001C0-5562-F5E6-3C7E-2E370BD4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/>
              <a:t>Activities of the Dialogue Platform </a:t>
            </a:r>
            <a:r>
              <a:rPr lang="en-GB" sz="5400" i="1" dirty="0"/>
              <a:t>(continued)</a:t>
            </a:r>
            <a:endParaRPr lang="en-GB" sz="66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CCEBA9-26C4-E93C-BC2E-44C69B9EF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7242" y="4756150"/>
            <a:ext cx="14016759" cy="2457811"/>
          </a:xfrm>
        </p:spPr>
        <p:txBody>
          <a:bodyPr>
            <a:noAutofit/>
          </a:bodyPr>
          <a:lstStyle/>
          <a:p>
            <a:r>
              <a:rPr lang="en-ZA" sz="4400" dirty="0">
                <a:cs typeface="Times New Roman" panose="02020603050405020304" pitchFamily="18" charset="0"/>
              </a:rPr>
              <a:t>A</a:t>
            </a:r>
            <a:r>
              <a:rPr lang="en-Z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dialogue campaign was designed to raise awareness and collect different perspectives of key stakeholders and the general public on four main topics:</a:t>
            </a:r>
            <a:endParaRPr lang="en-GB" sz="4400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1E1BE265-9D7F-AEF6-851D-2D0B79C44FD4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673372" y="9226550"/>
            <a:ext cx="2696244" cy="280772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know what bush encroachment is? </a:t>
            </a:r>
            <a:endParaRPr lang="en-GB" sz="2800" dirty="0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AE8AD7E8-9C60-D8E3-D490-64055471372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8725280" y="8160589"/>
            <a:ext cx="1256920" cy="766549"/>
          </a:xfrm>
        </p:spPr>
        <p:txBody>
          <a:bodyPr>
            <a:normAutofit fontScale="92500" lnSpcReduction="10000"/>
          </a:bodyPr>
          <a:lstStyle/>
          <a:p>
            <a:r>
              <a:rPr lang="en-GB" sz="4400" dirty="0">
                <a:solidFill>
                  <a:srgbClr val="0E9234"/>
                </a:solidFill>
              </a:rPr>
              <a:t>1</a:t>
            </a:r>
          </a:p>
        </p:txBody>
      </p:sp>
      <p:sp>
        <p:nvSpPr>
          <p:cNvPr id="2" name="Text Placeholder 127">
            <a:extLst>
              <a:ext uri="{FF2B5EF4-FFF2-40B4-BE49-F238E27FC236}">
                <a16:creationId xmlns:a16="http://schemas.microsoft.com/office/drawing/2014/main" id="{F36E96D0-ADD2-2F41-FC5B-171260800B75}"/>
              </a:ext>
            </a:extLst>
          </p:cNvPr>
          <p:cNvSpPr txBox="1">
            <a:spLocks/>
          </p:cNvSpPr>
          <p:nvPr/>
        </p:nvSpPr>
        <p:spPr>
          <a:xfrm>
            <a:off x="12252861" y="9226551"/>
            <a:ext cx="2696244" cy="28077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50800" rIns="72000" bIns="50800" anchor="t">
            <a:normAutofit/>
          </a:bodyPr>
          <a:lstStyle>
            <a:lvl1pPr marL="0" marR="0" indent="0" algn="l" defTabSz="720000" latinLnBrk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7200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1pPr>
            <a:lvl2pPr marL="1440000" marR="0" indent="-720000" algn="l" defTabSz="825500" latinLnBrk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B050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2pPr>
            <a:lvl3pPr marL="216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5000"/>
              <a:buFont typeface="Wingdings" panose="05000000000000000000" pitchFamily="2" charset="2"/>
              <a:buChar char="§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3pPr>
            <a:lvl4pPr marL="2880000" marR="0" indent="-720000" algn="l" defTabSz="82550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4pPr>
            <a:lvl5pPr marL="360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we do with our bush biomass? </a:t>
            </a:r>
            <a:endParaRPr lang="en-GB" sz="4000" dirty="0"/>
          </a:p>
        </p:txBody>
      </p:sp>
      <p:sp>
        <p:nvSpPr>
          <p:cNvPr id="3" name="Text Placeholder 130">
            <a:extLst>
              <a:ext uri="{FF2B5EF4-FFF2-40B4-BE49-F238E27FC236}">
                <a16:creationId xmlns:a16="http://schemas.microsoft.com/office/drawing/2014/main" id="{380971A8-96F3-81AC-AE57-CA9E727ABF88}"/>
              </a:ext>
            </a:extLst>
          </p:cNvPr>
          <p:cNvSpPr txBox="1">
            <a:spLocks/>
          </p:cNvSpPr>
          <p:nvPr/>
        </p:nvSpPr>
        <p:spPr>
          <a:xfrm>
            <a:off x="12304769" y="8160589"/>
            <a:ext cx="1256920" cy="76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50800" rIns="72000" bIns="50800" anchor="t">
            <a:normAutofit fontScale="92500" lnSpcReduction="10000"/>
          </a:bodyPr>
          <a:lstStyle>
            <a:lvl1pPr marL="0" marR="0" indent="0" algn="l" defTabSz="720000" latinLnBrk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7200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1pPr>
            <a:lvl2pPr marL="1440000" marR="0" indent="-720000" algn="l" defTabSz="825500" latinLnBrk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B050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2pPr>
            <a:lvl3pPr marL="216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5000"/>
              <a:buFont typeface="Wingdings" panose="05000000000000000000" pitchFamily="2" charset="2"/>
              <a:buChar char="§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3pPr>
            <a:lvl4pPr marL="2880000" marR="0" indent="-720000" algn="l" defTabSz="82550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4pPr>
            <a:lvl5pPr marL="360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sz="4400" dirty="0">
                <a:solidFill>
                  <a:srgbClr val="0E9234"/>
                </a:solidFill>
              </a:rPr>
              <a:t>2</a:t>
            </a:r>
          </a:p>
        </p:txBody>
      </p:sp>
      <p:sp>
        <p:nvSpPr>
          <p:cNvPr id="4" name="Text Placeholder 127">
            <a:extLst>
              <a:ext uri="{FF2B5EF4-FFF2-40B4-BE49-F238E27FC236}">
                <a16:creationId xmlns:a16="http://schemas.microsoft.com/office/drawing/2014/main" id="{C59097BD-1531-01FD-FB02-A7B815BEFE2D}"/>
              </a:ext>
            </a:extLst>
          </p:cNvPr>
          <p:cNvSpPr txBox="1">
            <a:spLocks/>
          </p:cNvSpPr>
          <p:nvPr/>
        </p:nvSpPr>
        <p:spPr>
          <a:xfrm>
            <a:off x="15780589" y="9174794"/>
            <a:ext cx="2696244" cy="28594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50800" rIns="72000" bIns="50800" anchor="t">
            <a:normAutofit fontScale="92500"/>
          </a:bodyPr>
          <a:lstStyle>
            <a:lvl1pPr marL="0" marR="0" indent="0" algn="l" defTabSz="720000" latinLnBrk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7200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1pPr>
            <a:lvl2pPr marL="1440000" marR="0" indent="-720000" algn="l" defTabSz="825500" latinLnBrk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B050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2pPr>
            <a:lvl3pPr marL="216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5000"/>
              <a:buFont typeface="Wingdings" panose="05000000000000000000" pitchFamily="2" charset="2"/>
              <a:buChar char="§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3pPr>
            <a:lvl4pPr marL="2880000" marR="0" indent="-720000" algn="l" defTabSz="82550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4pPr>
            <a:lvl5pPr marL="360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achieve a balance on climate change when upscaling bush control? </a:t>
            </a:r>
            <a:endParaRPr lang="en-GB" sz="4000" dirty="0"/>
          </a:p>
        </p:txBody>
      </p:sp>
      <p:sp>
        <p:nvSpPr>
          <p:cNvPr id="5" name="Text Placeholder 130">
            <a:extLst>
              <a:ext uri="{FF2B5EF4-FFF2-40B4-BE49-F238E27FC236}">
                <a16:creationId xmlns:a16="http://schemas.microsoft.com/office/drawing/2014/main" id="{940B22D0-3908-8952-2C69-3EF807DB9CE4}"/>
              </a:ext>
            </a:extLst>
          </p:cNvPr>
          <p:cNvSpPr txBox="1">
            <a:spLocks/>
          </p:cNvSpPr>
          <p:nvPr/>
        </p:nvSpPr>
        <p:spPr>
          <a:xfrm>
            <a:off x="15832497" y="8108832"/>
            <a:ext cx="1256920" cy="76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50800" rIns="72000" bIns="50800" anchor="t">
            <a:normAutofit fontScale="92500" lnSpcReduction="10000"/>
          </a:bodyPr>
          <a:lstStyle>
            <a:lvl1pPr marL="0" marR="0" indent="0" algn="l" defTabSz="720000" latinLnBrk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7200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1pPr>
            <a:lvl2pPr marL="1440000" marR="0" indent="-720000" algn="l" defTabSz="825500" latinLnBrk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B050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2pPr>
            <a:lvl3pPr marL="216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5000"/>
              <a:buFont typeface="Wingdings" panose="05000000000000000000" pitchFamily="2" charset="2"/>
              <a:buChar char="§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3pPr>
            <a:lvl4pPr marL="2880000" marR="0" indent="-720000" algn="l" defTabSz="82550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4pPr>
            <a:lvl5pPr marL="360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sz="4400" dirty="0">
                <a:solidFill>
                  <a:srgbClr val="0E9234"/>
                </a:solidFill>
              </a:rPr>
              <a:t>3</a:t>
            </a:r>
          </a:p>
        </p:txBody>
      </p:sp>
      <p:sp>
        <p:nvSpPr>
          <p:cNvPr id="6" name="Text Placeholder 127">
            <a:extLst>
              <a:ext uri="{FF2B5EF4-FFF2-40B4-BE49-F238E27FC236}">
                <a16:creationId xmlns:a16="http://schemas.microsoft.com/office/drawing/2014/main" id="{6B4B5A62-F90E-99DC-CC4E-66CFCB0608EF}"/>
              </a:ext>
            </a:extLst>
          </p:cNvPr>
          <p:cNvSpPr txBox="1">
            <a:spLocks/>
          </p:cNvSpPr>
          <p:nvPr/>
        </p:nvSpPr>
        <p:spPr>
          <a:xfrm>
            <a:off x="19349048" y="9120157"/>
            <a:ext cx="2696244" cy="29141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50800" rIns="72000" bIns="50800" anchor="t">
            <a:normAutofit/>
          </a:bodyPr>
          <a:lstStyle>
            <a:lvl1pPr marL="0" marR="0" indent="0" algn="l" defTabSz="720000" latinLnBrk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7200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1pPr>
            <a:lvl2pPr marL="1440000" marR="0" indent="-720000" algn="l" defTabSz="825500" latinLnBrk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B050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2pPr>
            <a:lvl3pPr marL="216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5000"/>
              <a:buFont typeface="Wingdings" panose="05000000000000000000" pitchFamily="2" charset="2"/>
              <a:buChar char="§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3pPr>
            <a:lvl4pPr marL="2880000" marR="0" indent="-720000" algn="l" defTabSz="82550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4pPr>
            <a:lvl5pPr marL="360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Z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needs to act for the sector? </a:t>
            </a:r>
            <a:endParaRPr lang="en-GB" sz="4000" dirty="0"/>
          </a:p>
        </p:txBody>
      </p:sp>
      <p:sp>
        <p:nvSpPr>
          <p:cNvPr id="7" name="Text Placeholder 130">
            <a:extLst>
              <a:ext uri="{FF2B5EF4-FFF2-40B4-BE49-F238E27FC236}">
                <a16:creationId xmlns:a16="http://schemas.microsoft.com/office/drawing/2014/main" id="{A181DB33-629F-D1C0-C081-1134C4270852}"/>
              </a:ext>
            </a:extLst>
          </p:cNvPr>
          <p:cNvSpPr txBox="1">
            <a:spLocks/>
          </p:cNvSpPr>
          <p:nvPr/>
        </p:nvSpPr>
        <p:spPr>
          <a:xfrm>
            <a:off x="19400956" y="8054196"/>
            <a:ext cx="1256920" cy="76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50800" rIns="72000" bIns="50800" anchor="t">
            <a:normAutofit fontScale="92500" lnSpcReduction="10000"/>
          </a:bodyPr>
          <a:lstStyle>
            <a:lvl1pPr marL="0" marR="0" indent="0" algn="l" defTabSz="720000" latinLnBrk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7200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1pPr>
            <a:lvl2pPr marL="1440000" marR="0" indent="-720000" algn="l" defTabSz="825500" latinLnBrk="0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00B050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2pPr>
            <a:lvl3pPr marL="216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SzPct val="125000"/>
              <a:buFont typeface="Wingdings" panose="05000000000000000000" pitchFamily="2" charset="2"/>
              <a:buChar char="§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3pPr>
            <a:lvl4pPr marL="2880000" marR="0" indent="-720000" algn="l" defTabSz="82550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4pPr>
            <a:lvl5pPr marL="3600000" marR="0" indent="-720000" algn="l" defTabSz="82550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sz="4400" dirty="0">
                <a:solidFill>
                  <a:srgbClr val="0E9234"/>
                </a:solidFill>
              </a:rPr>
              <a:t>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a field holding a pole&#10;&#10;Description automatically generated">
            <a:extLst>
              <a:ext uri="{FF2B5EF4-FFF2-40B4-BE49-F238E27FC236}">
                <a16:creationId xmlns:a16="http://schemas.microsoft.com/office/drawing/2014/main" id="{72068725-1236-A5C6-D992-0F01711F1B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291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B0408-E863-E2A6-FF8A-BFF3F4342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0600" y="943867"/>
            <a:ext cx="12801600" cy="1838847"/>
          </a:xfrm>
        </p:spPr>
        <p:txBody>
          <a:bodyPr>
            <a:normAutofit lnSpcReduction="10000"/>
          </a:bodyPr>
          <a:lstStyle/>
          <a:p>
            <a:r>
              <a:rPr lang="en-GB" sz="10000" dirty="0"/>
              <a:t>Future Topics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758A6-BB31-D070-3A8A-4278395930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4952" y="4278702"/>
            <a:ext cx="13296900" cy="8493431"/>
          </a:xfrm>
        </p:spPr>
        <p:txBody>
          <a:bodyPr>
            <a:normAutofit lnSpcReduction="10000"/>
          </a:bodyPr>
          <a:lstStyle/>
          <a:p>
            <a:pPr marL="720000" indent="-720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ZA" dirty="0"/>
              <a:t>There are so many more emerging and interesting discussions within the biomass sector that can unlock new partnerships and opportunities. </a:t>
            </a:r>
          </a:p>
          <a:p>
            <a:pPr marL="720000" indent="-720000">
              <a:lnSpc>
                <a:spcPct val="11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ZA" dirty="0"/>
              <a:t>There are opportunities to look at:</a:t>
            </a:r>
          </a:p>
          <a:p>
            <a:pPr lvl="1">
              <a:lnSpc>
                <a:spcPct val="110000"/>
              </a:lnSpc>
            </a:pPr>
            <a:r>
              <a:rPr lang="en-ZA" sz="3200" dirty="0"/>
              <a:t>The use of chemicals in bush control. </a:t>
            </a:r>
          </a:p>
          <a:p>
            <a:pPr lvl="1">
              <a:lnSpc>
                <a:spcPct val="110000"/>
              </a:lnSpc>
            </a:pPr>
            <a:r>
              <a:rPr lang="en-ZA" sz="3200" dirty="0"/>
              <a:t>Availability of bush biomass in the long term under increasing interest by different sectors.</a:t>
            </a:r>
          </a:p>
          <a:p>
            <a:pPr lvl="1">
              <a:lnSpc>
                <a:spcPct val="110000"/>
              </a:lnSpc>
            </a:pPr>
            <a:r>
              <a:rPr lang="en-ZA" sz="3200" dirty="0"/>
              <a:t>Financing bush control.</a:t>
            </a:r>
          </a:p>
          <a:p>
            <a:pPr lvl="1">
              <a:lnSpc>
                <a:spcPct val="110000"/>
              </a:lnSpc>
            </a:pPr>
            <a:r>
              <a:rPr lang="en-ZA" sz="3200" dirty="0"/>
              <a:t>Securing investments for research and development and value addition for bush-based products.</a:t>
            </a:r>
          </a:p>
          <a:p>
            <a:pPr lvl="1">
              <a:lnSpc>
                <a:spcPct val="110000"/>
              </a:lnSpc>
            </a:pPr>
            <a:r>
              <a:rPr lang="en-ZA" sz="3200" dirty="0"/>
              <a:t>Regional dialogue around bush encroachment and biomass use. </a:t>
            </a:r>
          </a:p>
          <a:p>
            <a:pPr lvl="1">
              <a:lnSpc>
                <a:spcPct val="110000"/>
              </a:lnSpc>
            </a:pPr>
            <a:r>
              <a:rPr lang="en-ZA" sz="3200" dirty="0"/>
              <a:t>Establishing research priorities to determine long-term impact of bush control and the achievement of restoration targets.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23EB2-6C45-6673-4AE6-602A4F141714}"/>
              </a:ext>
            </a:extLst>
          </p:cNvPr>
          <p:cNvSpPr txBox="1"/>
          <p:nvPr/>
        </p:nvSpPr>
        <p:spPr>
          <a:xfrm>
            <a:off x="4711149" y="12837093"/>
            <a:ext cx="461175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Tim </a:t>
            </a:r>
            <a:r>
              <a:rPr kumimoji="0" lang="en-ZA" sz="30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Brunauer</a:t>
            </a:r>
            <a:endParaRPr kumimoji="0" lang="en-ZA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88111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BiomassLogo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E75DCF-E0A3-4D58-86D6-DF9A38E53302}" vid="{15B378F0-4676-4EE1-AF7F-5839DD1F404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1E75DCF-E0A3-4D58-86D6-DF9A38E53302}" vid="{487363A7-BBBE-4F6C-99C4-ACBE6F7234BB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Biomass Fair Generic PP Template</Template>
  <TotalTime>68</TotalTime>
  <Words>385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Courier New</vt:lpstr>
      <vt:lpstr>Futura</vt:lpstr>
      <vt:lpstr>Helvetica Light</vt:lpstr>
      <vt:lpstr>Helvetica Neue</vt:lpstr>
      <vt:lpstr>Helvetica Neue Light</vt:lpstr>
      <vt:lpstr>Helvetica Neue Medium</vt:lpstr>
      <vt:lpstr>Wingdings</vt:lpstr>
      <vt:lpstr>BiomassLogoLides</vt:lpstr>
      <vt:lpstr>White</vt:lpstr>
      <vt:lpstr>PowerPoint Presentation</vt:lpstr>
      <vt:lpstr>Bush  Dialogue </vt:lpstr>
      <vt:lpstr>Background</vt:lpstr>
      <vt:lpstr>Background (continued)</vt:lpstr>
      <vt:lpstr>Activities of the Dialogue Platform</vt:lpstr>
      <vt:lpstr>Activities of the Dialogue Platform (continued)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 Stoldt</dc:creator>
  <cp:lastModifiedBy>Mirja Stoldt</cp:lastModifiedBy>
  <cp:revision>2</cp:revision>
  <dcterms:created xsi:type="dcterms:W3CDTF">2023-09-01T14:23:00Z</dcterms:created>
  <dcterms:modified xsi:type="dcterms:W3CDTF">2023-09-01T16:06:48Z</dcterms:modified>
</cp:coreProperties>
</file>