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48" r:id="rId2"/>
  </p:sldMasterIdLst>
  <p:notesMasterIdLst>
    <p:notesMasterId r:id="rId11"/>
  </p:notesMasterIdLst>
  <p:sldIdLst>
    <p:sldId id="257" r:id="rId3"/>
    <p:sldId id="270" r:id="rId4"/>
    <p:sldId id="271" r:id="rId5"/>
    <p:sldId id="277" r:id="rId6"/>
    <p:sldId id="272" r:id="rId7"/>
    <p:sldId id="273" r:id="rId8"/>
    <p:sldId id="269" r:id="rId9"/>
    <p:sldId id="276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6A6"/>
    <a:srgbClr val="6EB625"/>
    <a:srgbClr val="CFD733"/>
    <a:srgbClr val="FDFACF"/>
    <a:srgbClr val="FEFCE2"/>
    <a:srgbClr val="7DD02A"/>
    <a:srgbClr val="F3E711"/>
    <a:srgbClr val="0E9234"/>
    <a:srgbClr val="D1DA16"/>
    <a:srgbClr val="B4C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E72C6-4F9B-4F91-B1A3-69328A917B6D}" v="5" dt="2023-09-01T14:21:27.83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2" d="100"/>
          <a:sy n="32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ja Stoldt" userId="6ddff0ed-9669-4e57-a2d2-77596bb78262" providerId="ADAL" clId="{E0BE72C6-4F9B-4F91-B1A3-69328A917B6D}"/>
    <pc:docChg chg="custSel addSld modSld">
      <pc:chgData name="Mirja Stoldt" userId="6ddff0ed-9669-4e57-a2d2-77596bb78262" providerId="ADAL" clId="{E0BE72C6-4F9B-4F91-B1A3-69328A917B6D}" dt="2023-09-01T14:22:25.921" v="537" actId="27636"/>
      <pc:docMkLst>
        <pc:docMk/>
      </pc:docMkLst>
      <pc:sldChg chg="addSp modSp mod">
        <pc:chgData name="Mirja Stoldt" userId="6ddff0ed-9669-4e57-a2d2-77596bb78262" providerId="ADAL" clId="{E0BE72C6-4F9B-4F91-B1A3-69328A917B6D}" dt="2023-09-01T12:58:53.596" v="464" actId="20577"/>
        <pc:sldMkLst>
          <pc:docMk/>
          <pc:sldMk cId="2465281872" sldId="269"/>
        </pc:sldMkLst>
        <pc:spChg chg="add mod">
          <ac:chgData name="Mirja Stoldt" userId="6ddff0ed-9669-4e57-a2d2-77596bb78262" providerId="ADAL" clId="{E0BE72C6-4F9B-4F91-B1A3-69328A917B6D}" dt="2023-09-01T12:58:53.596" v="464" actId="20577"/>
          <ac:spMkLst>
            <pc:docMk/>
            <pc:sldMk cId="2465281872" sldId="269"/>
            <ac:spMk id="2" creationId="{2FA51A7E-4619-2BEA-2D68-4BC62989AE00}"/>
          </ac:spMkLst>
        </pc:spChg>
        <pc:spChg chg="mod">
          <ac:chgData name="Mirja Stoldt" userId="6ddff0ed-9669-4e57-a2d2-77596bb78262" providerId="ADAL" clId="{E0BE72C6-4F9B-4F91-B1A3-69328A917B6D}" dt="2023-09-01T12:57:10.765" v="257" actId="1076"/>
          <ac:spMkLst>
            <pc:docMk/>
            <pc:sldMk cId="2465281872" sldId="269"/>
            <ac:spMk id="5" creationId="{F4670B76-6AEF-E7FE-AEE5-E6E9BF858D00}"/>
          </ac:spMkLst>
        </pc:spChg>
        <pc:spChg chg="mod">
          <ac:chgData name="Mirja Stoldt" userId="6ddff0ed-9669-4e57-a2d2-77596bb78262" providerId="ADAL" clId="{E0BE72C6-4F9B-4F91-B1A3-69328A917B6D}" dt="2023-09-01T12:58:30.752" v="427" actId="20577"/>
          <ac:spMkLst>
            <pc:docMk/>
            <pc:sldMk cId="2465281872" sldId="269"/>
            <ac:spMk id="6" creationId="{2C9D2169-A9B0-331C-95DC-F9EF93A51648}"/>
          </ac:spMkLst>
        </pc:spChg>
      </pc:sldChg>
      <pc:sldChg chg="addSp modSp mod">
        <pc:chgData name="Mirja Stoldt" userId="6ddff0ed-9669-4e57-a2d2-77596bb78262" providerId="ADAL" clId="{E0BE72C6-4F9B-4F91-B1A3-69328A917B6D}" dt="2023-09-01T14:22:25.921" v="537" actId="27636"/>
        <pc:sldMkLst>
          <pc:docMk/>
          <pc:sldMk cId="424823275" sldId="270"/>
        </pc:sldMkLst>
        <pc:spChg chg="mod">
          <ac:chgData name="Mirja Stoldt" userId="6ddff0ed-9669-4e57-a2d2-77596bb78262" providerId="ADAL" clId="{E0BE72C6-4F9B-4F91-B1A3-69328A917B6D}" dt="2023-09-01T12:48:22.107" v="7" actId="14100"/>
          <ac:spMkLst>
            <pc:docMk/>
            <pc:sldMk cId="424823275" sldId="270"/>
            <ac:spMk id="2" creationId="{6539D538-FC68-2F33-BCB3-A5C3E9C94341}"/>
          </ac:spMkLst>
        </pc:spChg>
        <pc:spChg chg="add mod">
          <ac:chgData name="Mirja Stoldt" userId="6ddff0ed-9669-4e57-a2d2-77596bb78262" providerId="ADAL" clId="{E0BE72C6-4F9B-4F91-B1A3-69328A917B6D}" dt="2023-09-01T14:22:25.921" v="537" actId="27636"/>
          <ac:spMkLst>
            <pc:docMk/>
            <pc:sldMk cId="424823275" sldId="270"/>
            <ac:spMk id="8" creationId="{D33314F7-8447-F69A-149E-A7D09FA9D408}"/>
          </ac:spMkLst>
        </pc:spChg>
        <pc:picChg chg="add mod">
          <ac:chgData name="Mirja Stoldt" userId="6ddff0ed-9669-4e57-a2d2-77596bb78262" providerId="ADAL" clId="{E0BE72C6-4F9B-4F91-B1A3-69328A917B6D}" dt="2023-09-01T12:49:38.844" v="11" actId="1076"/>
          <ac:picMkLst>
            <pc:docMk/>
            <pc:sldMk cId="424823275" sldId="270"/>
            <ac:picMk id="5" creationId="{9E8BC1DF-5815-348A-5051-E985BD7B4418}"/>
          </ac:picMkLst>
        </pc:picChg>
        <pc:picChg chg="add mod">
          <ac:chgData name="Mirja Stoldt" userId="6ddff0ed-9669-4e57-a2d2-77596bb78262" providerId="ADAL" clId="{E0BE72C6-4F9B-4F91-B1A3-69328A917B6D}" dt="2023-09-01T12:49:55.740" v="13" actId="1076"/>
          <ac:picMkLst>
            <pc:docMk/>
            <pc:sldMk cId="424823275" sldId="270"/>
            <ac:picMk id="6" creationId="{7A8EB638-7245-322B-F25D-296B43884265}"/>
          </ac:picMkLst>
        </pc:picChg>
        <pc:picChg chg="add mod">
          <ac:chgData name="Mirja Stoldt" userId="6ddff0ed-9669-4e57-a2d2-77596bb78262" providerId="ADAL" clId="{E0BE72C6-4F9B-4F91-B1A3-69328A917B6D}" dt="2023-09-01T12:49:55.740" v="13" actId="1076"/>
          <ac:picMkLst>
            <pc:docMk/>
            <pc:sldMk cId="424823275" sldId="270"/>
            <ac:picMk id="7" creationId="{312BBC49-0BBE-185C-A268-ECDC8B13BCA4}"/>
          </ac:picMkLst>
        </pc:picChg>
      </pc:sldChg>
      <pc:sldChg chg="addSp modSp mod">
        <pc:chgData name="Mirja Stoldt" userId="6ddff0ed-9669-4e57-a2d2-77596bb78262" providerId="ADAL" clId="{E0BE72C6-4F9B-4F91-B1A3-69328A917B6D}" dt="2023-09-01T12:53:21.285" v="79" actId="207"/>
        <pc:sldMkLst>
          <pc:docMk/>
          <pc:sldMk cId="611449189" sldId="271"/>
        </pc:sldMkLst>
        <pc:spChg chg="mod">
          <ac:chgData name="Mirja Stoldt" userId="6ddff0ed-9669-4e57-a2d2-77596bb78262" providerId="ADAL" clId="{E0BE72C6-4F9B-4F91-B1A3-69328A917B6D}" dt="2023-09-01T12:51:54.999" v="30"/>
          <ac:spMkLst>
            <pc:docMk/>
            <pc:sldMk cId="611449189" sldId="271"/>
            <ac:spMk id="3" creationId="{AAAEB05C-9C2D-A8F1-77DA-FFC9F79F80BC}"/>
          </ac:spMkLst>
        </pc:spChg>
        <pc:spChg chg="mod">
          <ac:chgData name="Mirja Stoldt" userId="6ddff0ed-9669-4e57-a2d2-77596bb78262" providerId="ADAL" clId="{E0BE72C6-4F9B-4F91-B1A3-69328A917B6D}" dt="2023-09-01T12:52:57.081" v="76" actId="404"/>
          <ac:spMkLst>
            <pc:docMk/>
            <pc:sldMk cId="611449189" sldId="271"/>
            <ac:spMk id="4" creationId="{F80E26E7-4B85-4E6F-FD62-9DB0C4278929}"/>
          </ac:spMkLst>
        </pc:spChg>
        <pc:spChg chg="mod">
          <ac:chgData name="Mirja Stoldt" userId="6ddff0ed-9669-4e57-a2d2-77596bb78262" providerId="ADAL" clId="{E0BE72C6-4F9B-4F91-B1A3-69328A917B6D}" dt="2023-09-01T12:50:44.361" v="27" actId="20577"/>
          <ac:spMkLst>
            <pc:docMk/>
            <pc:sldMk cId="611449189" sldId="271"/>
            <ac:spMk id="5" creationId="{E040EEB9-BF74-CC29-2E34-3D2AA91F981B}"/>
          </ac:spMkLst>
        </pc:spChg>
        <pc:spChg chg="mod">
          <ac:chgData name="Mirja Stoldt" userId="6ddff0ed-9669-4e57-a2d2-77596bb78262" providerId="ADAL" clId="{E0BE72C6-4F9B-4F91-B1A3-69328A917B6D}" dt="2023-09-01T12:52:28.583" v="52" actId="2711"/>
          <ac:spMkLst>
            <pc:docMk/>
            <pc:sldMk cId="611449189" sldId="271"/>
            <ac:spMk id="6" creationId="{C95CECA9-3C00-F612-D6A9-853D9F9F6FBA}"/>
          </ac:spMkLst>
        </pc:spChg>
        <pc:spChg chg="mod">
          <ac:chgData name="Mirja Stoldt" userId="6ddff0ed-9669-4e57-a2d2-77596bb78262" providerId="ADAL" clId="{E0BE72C6-4F9B-4F91-B1A3-69328A917B6D}" dt="2023-09-01T12:51:54.999" v="30"/>
          <ac:spMkLst>
            <pc:docMk/>
            <pc:sldMk cId="611449189" sldId="271"/>
            <ac:spMk id="7" creationId="{0FD89318-E468-D4A3-E27D-018A577B94EB}"/>
          </ac:spMkLst>
        </pc:spChg>
        <pc:spChg chg="mod">
          <ac:chgData name="Mirja Stoldt" userId="6ddff0ed-9669-4e57-a2d2-77596bb78262" providerId="ADAL" clId="{E0BE72C6-4F9B-4F91-B1A3-69328A917B6D}" dt="2023-09-01T12:52:57.081" v="76" actId="404"/>
          <ac:spMkLst>
            <pc:docMk/>
            <pc:sldMk cId="611449189" sldId="271"/>
            <ac:spMk id="8" creationId="{235AB9E5-4794-3B1B-2A50-450C7323D8E0}"/>
          </ac:spMkLst>
        </pc:spChg>
        <pc:spChg chg="mod">
          <ac:chgData name="Mirja Stoldt" userId="6ddff0ed-9669-4e57-a2d2-77596bb78262" providerId="ADAL" clId="{E0BE72C6-4F9B-4F91-B1A3-69328A917B6D}" dt="2023-09-01T12:53:18.328" v="78" actId="207"/>
          <ac:spMkLst>
            <pc:docMk/>
            <pc:sldMk cId="611449189" sldId="271"/>
            <ac:spMk id="9" creationId="{A5207A20-AC6D-4D43-5DE6-D755AB564854}"/>
          </ac:spMkLst>
        </pc:spChg>
        <pc:spChg chg="mod">
          <ac:chgData name="Mirja Stoldt" userId="6ddff0ed-9669-4e57-a2d2-77596bb78262" providerId="ADAL" clId="{E0BE72C6-4F9B-4F91-B1A3-69328A917B6D}" dt="2023-09-01T12:52:57.081" v="76" actId="404"/>
          <ac:spMkLst>
            <pc:docMk/>
            <pc:sldMk cId="611449189" sldId="271"/>
            <ac:spMk id="10" creationId="{89C52D0D-2923-8CF9-9219-7A4E00466943}"/>
          </ac:spMkLst>
        </pc:spChg>
        <pc:spChg chg="mod">
          <ac:chgData name="Mirja Stoldt" userId="6ddff0ed-9669-4e57-a2d2-77596bb78262" providerId="ADAL" clId="{E0BE72C6-4F9B-4F91-B1A3-69328A917B6D}" dt="2023-09-01T12:52:57.081" v="76" actId="404"/>
          <ac:spMkLst>
            <pc:docMk/>
            <pc:sldMk cId="611449189" sldId="271"/>
            <ac:spMk id="11" creationId="{56F55EA5-5AC1-F45B-7E57-BF202A32AAA1}"/>
          </ac:spMkLst>
        </pc:spChg>
        <pc:spChg chg="mod">
          <ac:chgData name="Mirja Stoldt" userId="6ddff0ed-9669-4e57-a2d2-77596bb78262" providerId="ADAL" clId="{E0BE72C6-4F9B-4F91-B1A3-69328A917B6D}" dt="2023-09-01T12:53:14.855" v="77" actId="207"/>
          <ac:spMkLst>
            <pc:docMk/>
            <pc:sldMk cId="611449189" sldId="271"/>
            <ac:spMk id="12" creationId="{654049DC-BF4F-F5F6-3922-E54C27BB10A9}"/>
          </ac:spMkLst>
        </pc:spChg>
        <pc:spChg chg="mod">
          <ac:chgData name="Mirja Stoldt" userId="6ddff0ed-9669-4e57-a2d2-77596bb78262" providerId="ADAL" clId="{E0BE72C6-4F9B-4F91-B1A3-69328A917B6D}" dt="2023-09-01T12:52:57.081" v="76" actId="404"/>
          <ac:spMkLst>
            <pc:docMk/>
            <pc:sldMk cId="611449189" sldId="271"/>
            <ac:spMk id="13" creationId="{D3A84406-9517-875A-D448-9E3D8D47F7DF}"/>
          </ac:spMkLst>
        </pc:spChg>
        <pc:spChg chg="mod">
          <ac:chgData name="Mirja Stoldt" userId="6ddff0ed-9669-4e57-a2d2-77596bb78262" providerId="ADAL" clId="{E0BE72C6-4F9B-4F91-B1A3-69328A917B6D}" dt="2023-09-01T12:51:54.999" v="30"/>
          <ac:spMkLst>
            <pc:docMk/>
            <pc:sldMk cId="611449189" sldId="271"/>
            <ac:spMk id="14" creationId="{2DE7A3B7-F87E-1C9F-E6C9-74247C2A1526}"/>
          </ac:spMkLst>
        </pc:spChg>
        <pc:spChg chg="mod">
          <ac:chgData name="Mirja Stoldt" userId="6ddff0ed-9669-4e57-a2d2-77596bb78262" providerId="ADAL" clId="{E0BE72C6-4F9B-4F91-B1A3-69328A917B6D}" dt="2023-09-01T12:52:57.081" v="76" actId="404"/>
          <ac:spMkLst>
            <pc:docMk/>
            <pc:sldMk cId="611449189" sldId="271"/>
            <ac:spMk id="15" creationId="{B484D028-76B5-54D7-8F50-8260E227E450}"/>
          </ac:spMkLst>
        </pc:spChg>
        <pc:spChg chg="mod">
          <ac:chgData name="Mirja Stoldt" userId="6ddff0ed-9669-4e57-a2d2-77596bb78262" providerId="ADAL" clId="{E0BE72C6-4F9B-4F91-B1A3-69328A917B6D}" dt="2023-09-01T12:51:54.999" v="30"/>
          <ac:spMkLst>
            <pc:docMk/>
            <pc:sldMk cId="611449189" sldId="271"/>
            <ac:spMk id="21" creationId="{81AADF21-94F2-759D-40A6-F9852DD3FE2A}"/>
          </ac:spMkLst>
        </pc:spChg>
        <pc:spChg chg="mod">
          <ac:chgData name="Mirja Stoldt" userId="6ddff0ed-9669-4e57-a2d2-77596bb78262" providerId="ADAL" clId="{E0BE72C6-4F9B-4F91-B1A3-69328A917B6D}" dt="2023-09-01T12:52:57.081" v="76" actId="404"/>
          <ac:spMkLst>
            <pc:docMk/>
            <pc:sldMk cId="611449189" sldId="271"/>
            <ac:spMk id="22" creationId="{DD22A518-C592-C9E3-1005-7F9F35ABCE81}"/>
          </ac:spMkLst>
        </pc:spChg>
        <pc:spChg chg="mod">
          <ac:chgData name="Mirja Stoldt" userId="6ddff0ed-9669-4e57-a2d2-77596bb78262" providerId="ADAL" clId="{E0BE72C6-4F9B-4F91-B1A3-69328A917B6D}" dt="2023-09-01T12:53:21.285" v="79" actId="207"/>
          <ac:spMkLst>
            <pc:docMk/>
            <pc:sldMk cId="611449189" sldId="271"/>
            <ac:spMk id="23" creationId="{06BD2586-8FD2-D0B7-CF56-9ADC41CC871D}"/>
          </ac:spMkLst>
        </pc:spChg>
        <pc:grpChg chg="add mod">
          <ac:chgData name="Mirja Stoldt" userId="6ddff0ed-9669-4e57-a2d2-77596bb78262" providerId="ADAL" clId="{E0BE72C6-4F9B-4F91-B1A3-69328A917B6D}" dt="2023-09-01T12:52:35.223" v="71" actId="1036"/>
          <ac:grpSpMkLst>
            <pc:docMk/>
            <pc:sldMk cId="611449189" sldId="271"/>
            <ac:grpSpMk id="2" creationId="{082C27F7-60D8-C251-E199-8228B087410D}"/>
          </ac:grpSpMkLst>
        </pc:grpChg>
        <pc:cxnChg chg="mod">
          <ac:chgData name="Mirja Stoldt" userId="6ddff0ed-9669-4e57-a2d2-77596bb78262" providerId="ADAL" clId="{E0BE72C6-4F9B-4F91-B1A3-69328A917B6D}" dt="2023-09-01T12:51:54.999" v="30"/>
          <ac:cxnSpMkLst>
            <pc:docMk/>
            <pc:sldMk cId="611449189" sldId="271"/>
            <ac:cxnSpMk id="16" creationId="{FF876B9F-E6E9-9CD2-2B19-212D10107EAB}"/>
          </ac:cxnSpMkLst>
        </pc:cxnChg>
        <pc:cxnChg chg="mod">
          <ac:chgData name="Mirja Stoldt" userId="6ddff0ed-9669-4e57-a2d2-77596bb78262" providerId="ADAL" clId="{E0BE72C6-4F9B-4F91-B1A3-69328A917B6D}" dt="2023-09-01T12:51:54.999" v="30"/>
          <ac:cxnSpMkLst>
            <pc:docMk/>
            <pc:sldMk cId="611449189" sldId="271"/>
            <ac:cxnSpMk id="17" creationId="{3495609D-F6D1-CE1E-217D-563CADE010FA}"/>
          </ac:cxnSpMkLst>
        </pc:cxnChg>
        <pc:cxnChg chg="mod">
          <ac:chgData name="Mirja Stoldt" userId="6ddff0ed-9669-4e57-a2d2-77596bb78262" providerId="ADAL" clId="{E0BE72C6-4F9B-4F91-B1A3-69328A917B6D}" dt="2023-09-01T12:51:54.999" v="30"/>
          <ac:cxnSpMkLst>
            <pc:docMk/>
            <pc:sldMk cId="611449189" sldId="271"/>
            <ac:cxnSpMk id="18" creationId="{082A354E-62C4-0E08-F496-87F74DDCB3FC}"/>
          </ac:cxnSpMkLst>
        </pc:cxnChg>
        <pc:cxnChg chg="mod">
          <ac:chgData name="Mirja Stoldt" userId="6ddff0ed-9669-4e57-a2d2-77596bb78262" providerId="ADAL" clId="{E0BE72C6-4F9B-4F91-B1A3-69328A917B6D}" dt="2023-09-01T12:51:54.999" v="30"/>
          <ac:cxnSpMkLst>
            <pc:docMk/>
            <pc:sldMk cId="611449189" sldId="271"/>
            <ac:cxnSpMk id="19" creationId="{8373F025-5BA1-0B75-4F8A-7B467261D63F}"/>
          </ac:cxnSpMkLst>
        </pc:cxnChg>
        <pc:cxnChg chg="mod">
          <ac:chgData name="Mirja Stoldt" userId="6ddff0ed-9669-4e57-a2d2-77596bb78262" providerId="ADAL" clId="{E0BE72C6-4F9B-4F91-B1A3-69328A917B6D}" dt="2023-09-01T12:51:54.999" v="30"/>
          <ac:cxnSpMkLst>
            <pc:docMk/>
            <pc:sldMk cId="611449189" sldId="271"/>
            <ac:cxnSpMk id="20" creationId="{BE2FFF4A-73A2-C38F-0C85-6B668CEB468A}"/>
          </ac:cxnSpMkLst>
        </pc:cxnChg>
        <pc:cxnChg chg="mod">
          <ac:chgData name="Mirja Stoldt" userId="6ddff0ed-9669-4e57-a2d2-77596bb78262" providerId="ADAL" clId="{E0BE72C6-4F9B-4F91-B1A3-69328A917B6D}" dt="2023-09-01T12:51:54.999" v="30"/>
          <ac:cxnSpMkLst>
            <pc:docMk/>
            <pc:sldMk cId="611449189" sldId="271"/>
            <ac:cxnSpMk id="24" creationId="{33551198-2AE7-A020-FF4A-444E4734375C}"/>
          </ac:cxnSpMkLst>
        </pc:cxnChg>
      </pc:sldChg>
      <pc:sldChg chg="modSp mod">
        <pc:chgData name="Mirja Stoldt" userId="6ddff0ed-9669-4e57-a2d2-77596bb78262" providerId="ADAL" clId="{E0BE72C6-4F9B-4F91-B1A3-69328A917B6D}" dt="2023-09-01T12:55:12.961" v="178" actId="14100"/>
        <pc:sldMkLst>
          <pc:docMk/>
          <pc:sldMk cId="3982331306" sldId="272"/>
        </pc:sldMkLst>
        <pc:spChg chg="mod">
          <ac:chgData name="Mirja Stoldt" userId="6ddff0ed-9669-4e57-a2d2-77596bb78262" providerId="ADAL" clId="{E0BE72C6-4F9B-4F91-B1A3-69328A917B6D}" dt="2023-09-01T12:54:38.219" v="138" actId="1036"/>
          <ac:spMkLst>
            <pc:docMk/>
            <pc:sldMk cId="3982331306" sldId="272"/>
            <ac:spMk id="2" creationId="{88379509-6800-B054-B9DB-7DEB2C8B0E52}"/>
          </ac:spMkLst>
        </pc:spChg>
        <pc:spChg chg="mod">
          <ac:chgData name="Mirja Stoldt" userId="6ddff0ed-9669-4e57-a2d2-77596bb78262" providerId="ADAL" clId="{E0BE72C6-4F9B-4F91-B1A3-69328A917B6D}" dt="2023-09-01T12:55:09.171" v="177" actId="1036"/>
          <ac:spMkLst>
            <pc:docMk/>
            <pc:sldMk cId="3982331306" sldId="272"/>
            <ac:spMk id="7" creationId="{69D4E527-5B14-6FDA-F561-6F59B931A34E}"/>
          </ac:spMkLst>
        </pc:spChg>
        <pc:spChg chg="mod">
          <ac:chgData name="Mirja Stoldt" userId="6ddff0ed-9669-4e57-a2d2-77596bb78262" providerId="ADAL" clId="{E0BE72C6-4F9B-4F91-B1A3-69328A917B6D}" dt="2023-09-01T12:55:12.961" v="178" actId="14100"/>
          <ac:spMkLst>
            <pc:docMk/>
            <pc:sldMk cId="3982331306" sldId="272"/>
            <ac:spMk id="8" creationId="{7FD674AF-995E-5AE0-8B4B-0F63C5739944}"/>
          </ac:spMkLst>
        </pc:spChg>
      </pc:sldChg>
      <pc:sldChg chg="modSp mod">
        <pc:chgData name="Mirja Stoldt" userId="6ddff0ed-9669-4e57-a2d2-77596bb78262" providerId="ADAL" clId="{E0BE72C6-4F9B-4F91-B1A3-69328A917B6D}" dt="2023-09-01T12:56:49.146" v="256" actId="948"/>
        <pc:sldMkLst>
          <pc:docMk/>
          <pc:sldMk cId="340603439" sldId="273"/>
        </pc:sldMkLst>
        <pc:spChg chg="mod">
          <ac:chgData name="Mirja Stoldt" userId="6ddff0ed-9669-4e57-a2d2-77596bb78262" providerId="ADAL" clId="{E0BE72C6-4F9B-4F91-B1A3-69328A917B6D}" dt="2023-09-01T12:56:49.146" v="256" actId="948"/>
          <ac:spMkLst>
            <pc:docMk/>
            <pc:sldMk cId="340603439" sldId="273"/>
            <ac:spMk id="4" creationId="{0D602CFF-26BF-0B87-5C95-B1F476ACDCC2}"/>
          </ac:spMkLst>
        </pc:spChg>
      </pc:sldChg>
      <pc:sldChg chg="add">
        <pc:chgData name="Mirja Stoldt" userId="6ddff0ed-9669-4e57-a2d2-77596bb78262" providerId="ADAL" clId="{E0BE72C6-4F9B-4F91-B1A3-69328A917B6D}" dt="2023-09-01T12:50:38.393" v="14" actId="2890"/>
        <pc:sldMkLst>
          <pc:docMk/>
          <pc:sldMk cId="3392785765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in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90F35D7E-DD66-8257-BFB7-F031DCDD84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66EF5-0DC0-2796-3C2C-5772ECA29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1C5D-3BA3-4EE0-953C-BED682A1EE7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6282F5-E8BF-2915-5FC6-51B62498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0" spc="600" dirty="0">
                <a:latin typeface="+mj-lt"/>
              </a:rPr>
              <a:t>www.biomassfair.com.na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D3DE2-9C9F-FABE-EADE-E525E506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D935-94A2-4D6F-AA38-CA70E91E1779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88158B0-D531-43D7-3404-5D82864C1C8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62800" y="1672414"/>
            <a:ext cx="9700434" cy="97004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8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835472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hoto">
    <p:bg>
      <p:bgPr>
        <a:solidFill>
          <a:srgbClr val="FDFA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idx="21"/>
          </p:nvPr>
        </p:nvSpPr>
        <p:spPr>
          <a:xfrm>
            <a:off x="3125968" y="1236132"/>
            <a:ext cx="18135601" cy="8636001"/>
          </a:xfrm>
          <a:prstGeom prst="rect">
            <a:avLst/>
          </a:prstGeom>
          <a:solidFill>
            <a:srgbClr val="FFFFFF"/>
          </a:solidFill>
        </p:spPr>
        <p:txBody>
          <a:bodyPr lIns="91439" tIns="45719" rIns="91439" bIns="45719" anchor="t">
            <a:noAutofit/>
          </a:bodyPr>
          <a:lstStyle>
            <a:lvl1pPr marL="0" indent="0" algn="ctr">
              <a:buNone/>
              <a:defRPr/>
            </a:lvl1pPr>
          </a:lstStyle>
          <a:p>
            <a:endParaRPr dirty="0"/>
          </a:p>
        </p:txBody>
      </p:sp>
      <p:sp>
        <p:nvSpPr>
          <p:cNvPr id="21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0" y="10487608"/>
            <a:ext cx="24384000" cy="2146041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algn="ctr">
              <a:defRPr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bg>
      <p:bgPr>
        <a:gradFill>
          <a:gsLst>
            <a:gs pos="0">
              <a:srgbClr val="FCF6A6"/>
            </a:gs>
            <a:gs pos="53000">
              <a:srgbClr val="6EB625"/>
            </a:gs>
            <a:gs pos="100000">
              <a:srgbClr val="D1DA1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180000" tIns="180000" rIns="180000" bIns="180000"/>
          <a:lstStyle>
            <a:lvl1pPr algn="ctr">
              <a:defRPr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top soli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C6720A3F-F09A-A13A-7E52-B06624A545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906305-5459-5869-3663-7BADB234E018}"/>
              </a:ext>
            </a:extLst>
          </p:cNvPr>
          <p:cNvSpPr/>
          <p:nvPr userDrawn="1"/>
        </p:nvSpPr>
        <p:spPr>
          <a:xfrm>
            <a:off x="0" y="886926"/>
            <a:ext cx="14481110" cy="12233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1154945D-2570-C134-19DC-6FA7291449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928417" y="355601"/>
            <a:ext cx="2286000" cy="22860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Hap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5593213B-99D0-4D8C-F4FA-0E259800D8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91651" y="4038600"/>
            <a:ext cx="14973300" cy="9715500"/>
          </a:xfrm>
          <a:custGeom>
            <a:avLst/>
            <a:gdLst>
              <a:gd name="connsiteX0" fmla="*/ 0 w 5501937"/>
              <a:gd name="connsiteY0" fmla="*/ 0 h 2002971"/>
              <a:gd name="connsiteX1" fmla="*/ 5501937 w 5501937"/>
              <a:gd name="connsiteY1" fmla="*/ 0 h 2002971"/>
              <a:gd name="connsiteX2" fmla="*/ 5501937 w 5501937"/>
              <a:gd name="connsiteY2" fmla="*/ 2002971 h 2002971"/>
              <a:gd name="connsiteX3" fmla="*/ 0 w 5501937"/>
              <a:gd name="connsiteY3" fmla="*/ 2002971 h 2002971"/>
              <a:gd name="connsiteX0" fmla="*/ 0 w 6833328"/>
              <a:gd name="connsiteY0" fmla="*/ 0 h 2002971"/>
              <a:gd name="connsiteX1" fmla="*/ 6833328 w 6833328"/>
              <a:gd name="connsiteY1" fmla="*/ 13063 h 2002971"/>
              <a:gd name="connsiteX2" fmla="*/ 5501937 w 6833328"/>
              <a:gd name="connsiteY2" fmla="*/ 2002971 h 2002971"/>
              <a:gd name="connsiteX3" fmla="*/ 0 w 6833328"/>
              <a:gd name="connsiteY3" fmla="*/ 2002971 h 2002971"/>
              <a:gd name="connsiteX4" fmla="*/ 0 w 6833328"/>
              <a:gd name="connsiteY4" fmla="*/ 0 h 2002971"/>
              <a:gd name="connsiteX0" fmla="*/ 1508559 w 8341887"/>
              <a:gd name="connsiteY0" fmla="*/ 0 h 2002971"/>
              <a:gd name="connsiteX1" fmla="*/ 8341887 w 8341887"/>
              <a:gd name="connsiteY1" fmla="*/ 13063 h 2002971"/>
              <a:gd name="connsiteX2" fmla="*/ 7010496 w 8341887"/>
              <a:gd name="connsiteY2" fmla="*/ 2002971 h 2002971"/>
              <a:gd name="connsiteX3" fmla="*/ 0 w 8341887"/>
              <a:gd name="connsiteY3" fmla="*/ 2002971 h 2002971"/>
              <a:gd name="connsiteX4" fmla="*/ 1508559 w 8341887"/>
              <a:gd name="connsiteY4" fmla="*/ 0 h 2002971"/>
              <a:gd name="connsiteX0" fmla="*/ 1315604 w 8341887"/>
              <a:gd name="connsiteY0" fmla="*/ 189 h 1989908"/>
              <a:gd name="connsiteX1" fmla="*/ 8341887 w 8341887"/>
              <a:gd name="connsiteY1" fmla="*/ 0 h 1989908"/>
              <a:gd name="connsiteX2" fmla="*/ 7010496 w 8341887"/>
              <a:gd name="connsiteY2" fmla="*/ 1989908 h 1989908"/>
              <a:gd name="connsiteX3" fmla="*/ 0 w 8341887"/>
              <a:gd name="connsiteY3" fmla="*/ 1989908 h 1989908"/>
              <a:gd name="connsiteX4" fmla="*/ 1315604 w 8341887"/>
              <a:gd name="connsiteY4" fmla="*/ 189 h 1989908"/>
              <a:gd name="connsiteX0" fmla="*/ 1315604 w 9290876"/>
              <a:gd name="connsiteY0" fmla="*/ 189 h 2016412"/>
              <a:gd name="connsiteX1" fmla="*/ 8341887 w 9290876"/>
              <a:gd name="connsiteY1" fmla="*/ 0 h 2016412"/>
              <a:gd name="connsiteX2" fmla="*/ 9290876 w 9290876"/>
              <a:gd name="connsiteY2" fmla="*/ 2016412 h 2016412"/>
              <a:gd name="connsiteX3" fmla="*/ 0 w 9290876"/>
              <a:gd name="connsiteY3" fmla="*/ 1989908 h 2016412"/>
              <a:gd name="connsiteX4" fmla="*/ 1315604 w 9290876"/>
              <a:gd name="connsiteY4" fmla="*/ 189 h 2016412"/>
              <a:gd name="connsiteX0" fmla="*/ 1315604 w 9290876"/>
              <a:gd name="connsiteY0" fmla="*/ 0 h 2016223"/>
              <a:gd name="connsiteX1" fmla="*/ 9271580 w 9290876"/>
              <a:gd name="connsiteY1" fmla="*/ 13063 h 2016223"/>
              <a:gd name="connsiteX2" fmla="*/ 9290876 w 9290876"/>
              <a:gd name="connsiteY2" fmla="*/ 2016223 h 2016223"/>
              <a:gd name="connsiteX3" fmla="*/ 0 w 9290876"/>
              <a:gd name="connsiteY3" fmla="*/ 1989719 h 2016223"/>
              <a:gd name="connsiteX4" fmla="*/ 1315604 w 9290876"/>
              <a:gd name="connsiteY4" fmla="*/ 0 h 2016223"/>
              <a:gd name="connsiteX0" fmla="*/ 1315604 w 9290876"/>
              <a:gd name="connsiteY0" fmla="*/ 0 h 2016223"/>
              <a:gd name="connsiteX1" fmla="*/ 8184014 w 9290876"/>
              <a:gd name="connsiteY1" fmla="*/ 26315 h 2016223"/>
              <a:gd name="connsiteX2" fmla="*/ 9290876 w 9290876"/>
              <a:gd name="connsiteY2" fmla="*/ 2016223 h 2016223"/>
              <a:gd name="connsiteX3" fmla="*/ 0 w 9290876"/>
              <a:gd name="connsiteY3" fmla="*/ 1989719 h 2016223"/>
              <a:gd name="connsiteX4" fmla="*/ 1315604 w 9290876"/>
              <a:gd name="connsiteY4" fmla="*/ 0 h 2016223"/>
              <a:gd name="connsiteX0" fmla="*/ 1315604 w 8185769"/>
              <a:gd name="connsiteY0" fmla="*/ 0 h 2029475"/>
              <a:gd name="connsiteX1" fmla="*/ 8184014 w 8185769"/>
              <a:gd name="connsiteY1" fmla="*/ 26315 h 2029475"/>
              <a:gd name="connsiteX2" fmla="*/ 8185769 w 8185769"/>
              <a:gd name="connsiteY2" fmla="*/ 2029475 h 2029475"/>
              <a:gd name="connsiteX3" fmla="*/ 0 w 8185769"/>
              <a:gd name="connsiteY3" fmla="*/ 1989719 h 2029475"/>
              <a:gd name="connsiteX4" fmla="*/ 1315604 w 8185769"/>
              <a:gd name="connsiteY4" fmla="*/ 0 h 2029475"/>
              <a:gd name="connsiteX0" fmla="*/ 1660387 w 8185769"/>
              <a:gd name="connsiteY0" fmla="*/ 0 h 2004386"/>
              <a:gd name="connsiteX1" fmla="*/ 8184014 w 8185769"/>
              <a:gd name="connsiteY1" fmla="*/ 1226 h 2004386"/>
              <a:gd name="connsiteX2" fmla="*/ 8185769 w 8185769"/>
              <a:gd name="connsiteY2" fmla="*/ 2004386 h 2004386"/>
              <a:gd name="connsiteX3" fmla="*/ 0 w 8185769"/>
              <a:gd name="connsiteY3" fmla="*/ 1964630 h 2004386"/>
              <a:gd name="connsiteX4" fmla="*/ 1660387 w 8185769"/>
              <a:gd name="connsiteY4" fmla="*/ 0 h 2004386"/>
              <a:gd name="connsiteX0" fmla="*/ 1567561 w 8185769"/>
              <a:gd name="connsiteY0" fmla="*/ 7137 h 2003160"/>
              <a:gd name="connsiteX1" fmla="*/ 8184014 w 8185769"/>
              <a:gd name="connsiteY1" fmla="*/ 0 h 2003160"/>
              <a:gd name="connsiteX2" fmla="*/ 8185769 w 8185769"/>
              <a:gd name="connsiteY2" fmla="*/ 2003160 h 2003160"/>
              <a:gd name="connsiteX3" fmla="*/ 0 w 8185769"/>
              <a:gd name="connsiteY3" fmla="*/ 1963404 h 2003160"/>
              <a:gd name="connsiteX4" fmla="*/ 1567561 w 8185769"/>
              <a:gd name="connsiteY4" fmla="*/ 7137 h 2003160"/>
              <a:gd name="connsiteX0" fmla="*/ 1514517 w 8185769"/>
              <a:gd name="connsiteY0" fmla="*/ 15500 h 2003160"/>
              <a:gd name="connsiteX1" fmla="*/ 8184014 w 8185769"/>
              <a:gd name="connsiteY1" fmla="*/ 0 h 2003160"/>
              <a:gd name="connsiteX2" fmla="*/ 8185769 w 8185769"/>
              <a:gd name="connsiteY2" fmla="*/ 2003160 h 2003160"/>
              <a:gd name="connsiteX3" fmla="*/ 0 w 8185769"/>
              <a:gd name="connsiteY3" fmla="*/ 1963404 h 2003160"/>
              <a:gd name="connsiteX4" fmla="*/ 1514517 w 8185769"/>
              <a:gd name="connsiteY4" fmla="*/ 15500 h 2003160"/>
              <a:gd name="connsiteX0" fmla="*/ 1474734 w 8185769"/>
              <a:gd name="connsiteY0" fmla="*/ 0 h 2012750"/>
              <a:gd name="connsiteX1" fmla="*/ 8184014 w 8185769"/>
              <a:gd name="connsiteY1" fmla="*/ 9590 h 2012750"/>
              <a:gd name="connsiteX2" fmla="*/ 8185769 w 8185769"/>
              <a:gd name="connsiteY2" fmla="*/ 2012750 h 2012750"/>
              <a:gd name="connsiteX3" fmla="*/ 0 w 8185769"/>
              <a:gd name="connsiteY3" fmla="*/ 1972994 h 2012750"/>
              <a:gd name="connsiteX4" fmla="*/ 1474734 w 8185769"/>
              <a:gd name="connsiteY4" fmla="*/ 0 h 2012750"/>
              <a:gd name="connsiteX0" fmla="*/ 1461473 w 8185769"/>
              <a:gd name="connsiteY0" fmla="*/ 32226 h 2003160"/>
              <a:gd name="connsiteX1" fmla="*/ 8184014 w 8185769"/>
              <a:gd name="connsiteY1" fmla="*/ 0 h 2003160"/>
              <a:gd name="connsiteX2" fmla="*/ 8185769 w 8185769"/>
              <a:gd name="connsiteY2" fmla="*/ 2003160 h 2003160"/>
              <a:gd name="connsiteX3" fmla="*/ 0 w 8185769"/>
              <a:gd name="connsiteY3" fmla="*/ 1963404 h 2003160"/>
              <a:gd name="connsiteX4" fmla="*/ 1461473 w 8185769"/>
              <a:gd name="connsiteY4" fmla="*/ 32226 h 2003160"/>
              <a:gd name="connsiteX0" fmla="*/ 1408430 w 8185769"/>
              <a:gd name="connsiteY0" fmla="*/ 0 h 2004387"/>
              <a:gd name="connsiteX1" fmla="*/ 8184014 w 8185769"/>
              <a:gd name="connsiteY1" fmla="*/ 1227 h 2004387"/>
              <a:gd name="connsiteX2" fmla="*/ 8185769 w 8185769"/>
              <a:gd name="connsiteY2" fmla="*/ 2004387 h 2004387"/>
              <a:gd name="connsiteX3" fmla="*/ 0 w 8185769"/>
              <a:gd name="connsiteY3" fmla="*/ 1964631 h 2004387"/>
              <a:gd name="connsiteX4" fmla="*/ 1408430 w 8185769"/>
              <a:gd name="connsiteY4" fmla="*/ 0 h 2004387"/>
              <a:gd name="connsiteX0" fmla="*/ 1448213 w 8185769"/>
              <a:gd name="connsiteY0" fmla="*/ 0 h 2029476"/>
              <a:gd name="connsiteX1" fmla="*/ 8184014 w 8185769"/>
              <a:gd name="connsiteY1" fmla="*/ 26316 h 2029476"/>
              <a:gd name="connsiteX2" fmla="*/ 8185769 w 8185769"/>
              <a:gd name="connsiteY2" fmla="*/ 2029476 h 2029476"/>
              <a:gd name="connsiteX3" fmla="*/ 0 w 8185769"/>
              <a:gd name="connsiteY3" fmla="*/ 1989720 h 2029476"/>
              <a:gd name="connsiteX4" fmla="*/ 1448213 w 8185769"/>
              <a:gd name="connsiteY4" fmla="*/ 0 h 2029476"/>
              <a:gd name="connsiteX0" fmla="*/ 1660386 w 8397942"/>
              <a:gd name="connsiteY0" fmla="*/ 0 h 2029476"/>
              <a:gd name="connsiteX1" fmla="*/ 8396187 w 8397942"/>
              <a:gd name="connsiteY1" fmla="*/ 26316 h 2029476"/>
              <a:gd name="connsiteX2" fmla="*/ 8397942 w 8397942"/>
              <a:gd name="connsiteY2" fmla="*/ 2029476 h 2029476"/>
              <a:gd name="connsiteX3" fmla="*/ 0 w 8397942"/>
              <a:gd name="connsiteY3" fmla="*/ 1998083 h 2029476"/>
              <a:gd name="connsiteX4" fmla="*/ 1660386 w 8397942"/>
              <a:gd name="connsiteY4" fmla="*/ 0 h 2029476"/>
              <a:gd name="connsiteX0" fmla="*/ 1607342 w 8397942"/>
              <a:gd name="connsiteY0" fmla="*/ 0 h 2021114"/>
              <a:gd name="connsiteX1" fmla="*/ 8396187 w 8397942"/>
              <a:gd name="connsiteY1" fmla="*/ 17954 h 2021114"/>
              <a:gd name="connsiteX2" fmla="*/ 8397942 w 8397942"/>
              <a:gd name="connsiteY2" fmla="*/ 2021114 h 2021114"/>
              <a:gd name="connsiteX3" fmla="*/ 0 w 8397942"/>
              <a:gd name="connsiteY3" fmla="*/ 1989721 h 2021114"/>
              <a:gd name="connsiteX4" fmla="*/ 1607342 w 8397942"/>
              <a:gd name="connsiteY4" fmla="*/ 0 h 2021114"/>
              <a:gd name="connsiteX0" fmla="*/ 1607342 w 8397942"/>
              <a:gd name="connsiteY0" fmla="*/ 7136 h 2028250"/>
              <a:gd name="connsiteX1" fmla="*/ 8303361 w 8397942"/>
              <a:gd name="connsiteY1" fmla="*/ 0 h 2028250"/>
              <a:gd name="connsiteX2" fmla="*/ 8397942 w 8397942"/>
              <a:gd name="connsiteY2" fmla="*/ 2028250 h 2028250"/>
              <a:gd name="connsiteX3" fmla="*/ 0 w 8397942"/>
              <a:gd name="connsiteY3" fmla="*/ 1996857 h 2028250"/>
              <a:gd name="connsiteX4" fmla="*/ 1607342 w 8397942"/>
              <a:gd name="connsiteY4" fmla="*/ 7136 h 2028250"/>
              <a:gd name="connsiteX0" fmla="*/ 1620603 w 8397942"/>
              <a:gd name="connsiteY0" fmla="*/ 0 h 2029477"/>
              <a:gd name="connsiteX1" fmla="*/ 8303361 w 8397942"/>
              <a:gd name="connsiteY1" fmla="*/ 1227 h 2029477"/>
              <a:gd name="connsiteX2" fmla="*/ 8397942 w 8397942"/>
              <a:gd name="connsiteY2" fmla="*/ 2029477 h 2029477"/>
              <a:gd name="connsiteX3" fmla="*/ 0 w 8397942"/>
              <a:gd name="connsiteY3" fmla="*/ 1998084 h 2029477"/>
              <a:gd name="connsiteX4" fmla="*/ 1620603 w 8397942"/>
              <a:gd name="connsiteY4" fmla="*/ 0 h 2029477"/>
              <a:gd name="connsiteX0" fmla="*/ 1620603 w 8397942"/>
              <a:gd name="connsiteY0" fmla="*/ 0 h 2021114"/>
              <a:gd name="connsiteX1" fmla="*/ 8303361 w 8397942"/>
              <a:gd name="connsiteY1" fmla="*/ 1227 h 2021114"/>
              <a:gd name="connsiteX2" fmla="*/ 8397942 w 8397942"/>
              <a:gd name="connsiteY2" fmla="*/ 2021114 h 2021114"/>
              <a:gd name="connsiteX3" fmla="*/ 0 w 8397942"/>
              <a:gd name="connsiteY3" fmla="*/ 1998084 h 2021114"/>
              <a:gd name="connsiteX4" fmla="*/ 1620603 w 8397942"/>
              <a:gd name="connsiteY4" fmla="*/ 0 h 2021114"/>
              <a:gd name="connsiteX0" fmla="*/ 1620603 w 8422709"/>
              <a:gd name="connsiteY0" fmla="*/ 0 h 2021114"/>
              <a:gd name="connsiteX1" fmla="*/ 8422709 w 8422709"/>
              <a:gd name="connsiteY1" fmla="*/ 1227 h 2021114"/>
              <a:gd name="connsiteX2" fmla="*/ 8397942 w 8422709"/>
              <a:gd name="connsiteY2" fmla="*/ 2021114 h 2021114"/>
              <a:gd name="connsiteX3" fmla="*/ 0 w 8422709"/>
              <a:gd name="connsiteY3" fmla="*/ 1998084 h 2021114"/>
              <a:gd name="connsiteX4" fmla="*/ 1620603 w 8422709"/>
              <a:gd name="connsiteY4" fmla="*/ 0 h 2021114"/>
              <a:gd name="connsiteX0" fmla="*/ 1620603 w 8409448"/>
              <a:gd name="connsiteY0" fmla="*/ 0 h 2021114"/>
              <a:gd name="connsiteX1" fmla="*/ 8409448 w 8409448"/>
              <a:gd name="connsiteY1" fmla="*/ 17953 h 2021114"/>
              <a:gd name="connsiteX2" fmla="*/ 8397942 w 8409448"/>
              <a:gd name="connsiteY2" fmla="*/ 2021114 h 2021114"/>
              <a:gd name="connsiteX3" fmla="*/ 0 w 8409448"/>
              <a:gd name="connsiteY3" fmla="*/ 1998084 h 2021114"/>
              <a:gd name="connsiteX4" fmla="*/ 1620603 w 8409448"/>
              <a:gd name="connsiteY4" fmla="*/ 0 h 2021114"/>
              <a:gd name="connsiteX0" fmla="*/ 1620603 w 8409448"/>
              <a:gd name="connsiteY0" fmla="*/ 0 h 2021114"/>
              <a:gd name="connsiteX1" fmla="*/ 8409448 w 8409448"/>
              <a:gd name="connsiteY1" fmla="*/ 17953 h 2021114"/>
              <a:gd name="connsiteX2" fmla="*/ 8384681 w 8409448"/>
              <a:gd name="connsiteY2" fmla="*/ 2021114 h 2021114"/>
              <a:gd name="connsiteX3" fmla="*/ 0 w 8409448"/>
              <a:gd name="connsiteY3" fmla="*/ 1998084 h 2021114"/>
              <a:gd name="connsiteX4" fmla="*/ 1620603 w 8409448"/>
              <a:gd name="connsiteY4" fmla="*/ 0 h 2021114"/>
              <a:gd name="connsiteX0" fmla="*/ 1620603 w 8418427"/>
              <a:gd name="connsiteY0" fmla="*/ 0 h 2026356"/>
              <a:gd name="connsiteX1" fmla="*/ 8409448 w 8418427"/>
              <a:gd name="connsiteY1" fmla="*/ 17953 h 2026356"/>
              <a:gd name="connsiteX2" fmla="*/ 8417830 w 8418427"/>
              <a:gd name="connsiteY2" fmla="*/ 2026356 h 2026356"/>
              <a:gd name="connsiteX3" fmla="*/ 0 w 8418427"/>
              <a:gd name="connsiteY3" fmla="*/ 1998084 h 2026356"/>
              <a:gd name="connsiteX4" fmla="*/ 1620603 w 8418427"/>
              <a:gd name="connsiteY4" fmla="*/ 0 h 2026356"/>
              <a:gd name="connsiteX0" fmla="*/ 1637176 w 8434999"/>
              <a:gd name="connsiteY0" fmla="*/ 0 h 2026356"/>
              <a:gd name="connsiteX1" fmla="*/ 8426021 w 8434999"/>
              <a:gd name="connsiteY1" fmla="*/ 17953 h 2026356"/>
              <a:gd name="connsiteX2" fmla="*/ 8434403 w 8434999"/>
              <a:gd name="connsiteY2" fmla="*/ 2026356 h 2026356"/>
              <a:gd name="connsiteX3" fmla="*/ 0 w 8434999"/>
              <a:gd name="connsiteY3" fmla="*/ 2008569 h 2026356"/>
              <a:gd name="connsiteX4" fmla="*/ 1637176 w 8434999"/>
              <a:gd name="connsiteY4" fmla="*/ 0 h 2026356"/>
              <a:gd name="connsiteX0" fmla="*/ 1637176 w 8434999"/>
              <a:gd name="connsiteY0" fmla="*/ 0 h 2026356"/>
              <a:gd name="connsiteX1" fmla="*/ 8426021 w 8434999"/>
              <a:gd name="connsiteY1" fmla="*/ 17953 h 2026356"/>
              <a:gd name="connsiteX2" fmla="*/ 8434403 w 8434999"/>
              <a:gd name="connsiteY2" fmla="*/ 2026356 h 2026356"/>
              <a:gd name="connsiteX3" fmla="*/ 0 w 8434999"/>
              <a:gd name="connsiteY3" fmla="*/ 2003327 h 2026356"/>
              <a:gd name="connsiteX4" fmla="*/ 1637176 w 8434999"/>
              <a:gd name="connsiteY4" fmla="*/ 0 h 2026356"/>
              <a:gd name="connsiteX0" fmla="*/ 1637176 w 8435000"/>
              <a:gd name="connsiteY0" fmla="*/ 0 h 2015872"/>
              <a:gd name="connsiteX1" fmla="*/ 8426021 w 8435000"/>
              <a:gd name="connsiteY1" fmla="*/ 17953 h 2015872"/>
              <a:gd name="connsiteX2" fmla="*/ 8434404 w 8435000"/>
              <a:gd name="connsiteY2" fmla="*/ 2015872 h 2015872"/>
              <a:gd name="connsiteX3" fmla="*/ 0 w 8435000"/>
              <a:gd name="connsiteY3" fmla="*/ 2003327 h 2015872"/>
              <a:gd name="connsiteX4" fmla="*/ 1637176 w 8435000"/>
              <a:gd name="connsiteY4" fmla="*/ 0 h 2015872"/>
              <a:gd name="connsiteX0" fmla="*/ 1637176 w 8435500"/>
              <a:gd name="connsiteY0" fmla="*/ 3016 h 2018888"/>
              <a:gd name="connsiteX1" fmla="*/ 8434308 w 8435500"/>
              <a:gd name="connsiteY1" fmla="*/ 0 h 2018888"/>
              <a:gd name="connsiteX2" fmla="*/ 8434404 w 8435500"/>
              <a:gd name="connsiteY2" fmla="*/ 2018888 h 2018888"/>
              <a:gd name="connsiteX3" fmla="*/ 0 w 8435500"/>
              <a:gd name="connsiteY3" fmla="*/ 2006343 h 2018888"/>
              <a:gd name="connsiteX4" fmla="*/ 1637176 w 8435500"/>
              <a:gd name="connsiteY4" fmla="*/ 3016 h 2018888"/>
              <a:gd name="connsiteX0" fmla="*/ 1637176 w 8435500"/>
              <a:gd name="connsiteY0" fmla="*/ 3016 h 2018888"/>
              <a:gd name="connsiteX1" fmla="*/ 8434308 w 8435500"/>
              <a:gd name="connsiteY1" fmla="*/ 0 h 2018888"/>
              <a:gd name="connsiteX2" fmla="*/ 8434404 w 8435500"/>
              <a:gd name="connsiteY2" fmla="*/ 2018888 h 2018888"/>
              <a:gd name="connsiteX3" fmla="*/ 0 w 8435500"/>
              <a:gd name="connsiteY3" fmla="*/ 2014260 h 2018888"/>
              <a:gd name="connsiteX4" fmla="*/ 1637176 w 8435500"/>
              <a:gd name="connsiteY4" fmla="*/ 3016 h 201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35500" h="2018888">
                <a:moveTo>
                  <a:pt x="1637176" y="3016"/>
                </a:moveTo>
                <a:lnTo>
                  <a:pt x="8434308" y="0"/>
                </a:lnTo>
                <a:cubicBezTo>
                  <a:pt x="8430473" y="667720"/>
                  <a:pt x="8438239" y="1351168"/>
                  <a:pt x="8434404" y="2018888"/>
                </a:cubicBezTo>
                <a:lnTo>
                  <a:pt x="0" y="2014260"/>
                </a:lnTo>
                <a:lnTo>
                  <a:pt x="1637176" y="3016"/>
                </a:lnTo>
                <a:close/>
              </a:path>
            </a:pathLst>
          </a:custGeom>
          <a:pattFill prst="ltDnDiag">
            <a:fgClr>
              <a:srgbClr val="41295A"/>
            </a:fgClr>
            <a:bgClr>
              <a:schemeClr val="bg1"/>
            </a:bgClr>
          </a:patt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Helvetica Light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D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433AF7D-3E3C-4DF7-3608-BC7C0B8B45B1}"/>
              </a:ext>
            </a:extLst>
          </p:cNvPr>
          <p:cNvSpPr/>
          <p:nvPr userDrawn="1"/>
        </p:nvSpPr>
        <p:spPr>
          <a:xfrm>
            <a:off x="0" y="-54"/>
            <a:ext cx="13544550" cy="13773203"/>
          </a:xfrm>
          <a:custGeom>
            <a:avLst/>
            <a:gdLst>
              <a:gd name="connsiteX0" fmla="*/ 0 w 13563600"/>
              <a:gd name="connsiteY0" fmla="*/ 0 h 13792200"/>
              <a:gd name="connsiteX1" fmla="*/ 0 w 13563600"/>
              <a:gd name="connsiteY1" fmla="*/ 13792200 h 13792200"/>
              <a:gd name="connsiteX2" fmla="*/ 9391650 w 13563600"/>
              <a:gd name="connsiteY2" fmla="*/ 13735050 h 13792200"/>
              <a:gd name="connsiteX3" fmla="*/ 13563600 w 13563600"/>
              <a:gd name="connsiteY3" fmla="*/ 38100 h 13792200"/>
              <a:gd name="connsiteX4" fmla="*/ 0 w 13563600"/>
              <a:gd name="connsiteY4" fmla="*/ 0 h 13792200"/>
              <a:gd name="connsiteX0" fmla="*/ 0 w 13563600"/>
              <a:gd name="connsiteY0" fmla="*/ 53 h 13792253"/>
              <a:gd name="connsiteX1" fmla="*/ 0 w 13563600"/>
              <a:gd name="connsiteY1" fmla="*/ 13792253 h 13792253"/>
              <a:gd name="connsiteX2" fmla="*/ 9391650 w 13563600"/>
              <a:gd name="connsiteY2" fmla="*/ 13735103 h 13792253"/>
              <a:gd name="connsiteX3" fmla="*/ 13563600 w 13563600"/>
              <a:gd name="connsiteY3" fmla="*/ 0 h 13792253"/>
              <a:gd name="connsiteX4" fmla="*/ 0 w 13563600"/>
              <a:gd name="connsiteY4" fmla="*/ 53 h 13792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63600" h="13792253">
                <a:moveTo>
                  <a:pt x="0" y="53"/>
                </a:moveTo>
                <a:lnTo>
                  <a:pt x="0" y="13792253"/>
                </a:lnTo>
                <a:lnTo>
                  <a:pt x="9391650" y="13735103"/>
                </a:lnTo>
                <a:lnTo>
                  <a:pt x="13563600" y="0"/>
                </a:lnTo>
                <a:lnTo>
                  <a:pt x="0" y="53"/>
                </a:lnTo>
                <a:close/>
              </a:path>
            </a:pathLst>
          </a:custGeom>
          <a:solidFill>
            <a:srgbClr val="CFD73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EAE14207-8D1E-D240-F40D-076FC5EF600A}"/>
              </a:ext>
            </a:extLst>
          </p:cNvPr>
          <p:cNvSpPr/>
          <p:nvPr userDrawn="1"/>
        </p:nvSpPr>
        <p:spPr>
          <a:xfrm>
            <a:off x="532889" y="3307035"/>
            <a:ext cx="12150457" cy="13598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BA9654BC-34AE-61C8-E9C5-66ACC55B6CB6}"/>
              </a:ext>
            </a:extLst>
          </p:cNvPr>
          <p:cNvSpPr/>
          <p:nvPr userDrawn="1"/>
        </p:nvSpPr>
        <p:spPr>
          <a:xfrm>
            <a:off x="532889" y="5509485"/>
            <a:ext cx="14326995" cy="14480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721109" y="2837542"/>
            <a:ext cx="10223500" cy="372669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lnSpc>
                <a:spcPct val="140000"/>
              </a:lnSpc>
              <a:defRPr sz="10000"/>
            </a:lvl1pPr>
          </a:lstStyle>
          <a:p>
            <a:r>
              <a:rPr dirty="0"/>
              <a:t>Title Text</a:t>
            </a:r>
            <a:br>
              <a:rPr lang="en-GB" dirty="0"/>
            </a:br>
            <a:endParaRPr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B3AFDCC-D23E-3B41-DA2E-740979646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1109" y="7923786"/>
            <a:ext cx="8166100" cy="114300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777DA23-E0AF-4998-EF44-E6DF102B3F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725" y="10229850"/>
            <a:ext cx="8166100" cy="2362200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Additional text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B43E501-F00B-0D8D-305D-450AD98161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0725" y="1326915"/>
            <a:ext cx="7620000" cy="1398588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More info for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921640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half" idx="21"/>
          </p:nvPr>
        </p:nvSpPr>
        <p:spPr>
          <a:xfrm>
            <a:off x="12827000" y="372478"/>
            <a:ext cx="11557000" cy="120481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91439" tIns="45719" rIns="91439" bIns="45719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CE046D2-7A9D-A4E6-6BFF-A8370193C633}"/>
              </a:ext>
            </a:extLst>
          </p:cNvPr>
          <p:cNvSpPr/>
          <p:nvPr userDrawn="1"/>
        </p:nvSpPr>
        <p:spPr>
          <a:xfrm>
            <a:off x="-19050" y="-19050"/>
            <a:ext cx="9696450" cy="13773150"/>
          </a:xfrm>
          <a:custGeom>
            <a:avLst/>
            <a:gdLst>
              <a:gd name="connsiteX0" fmla="*/ 0 w 9696450"/>
              <a:gd name="connsiteY0" fmla="*/ 19050 h 13773150"/>
              <a:gd name="connsiteX1" fmla="*/ 0 w 9696450"/>
              <a:gd name="connsiteY1" fmla="*/ 13735050 h 13773150"/>
              <a:gd name="connsiteX2" fmla="*/ 3448050 w 9696450"/>
              <a:gd name="connsiteY2" fmla="*/ 13773150 h 13773150"/>
              <a:gd name="connsiteX3" fmla="*/ 9696450 w 9696450"/>
              <a:gd name="connsiteY3" fmla="*/ 0 h 13773150"/>
              <a:gd name="connsiteX4" fmla="*/ 0 w 9696450"/>
              <a:gd name="connsiteY4" fmla="*/ 19050 h 1377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96450" h="13773150">
                <a:moveTo>
                  <a:pt x="0" y="19050"/>
                </a:moveTo>
                <a:lnTo>
                  <a:pt x="0" y="13735050"/>
                </a:lnTo>
                <a:lnTo>
                  <a:pt x="3448050" y="13773150"/>
                </a:lnTo>
                <a:lnTo>
                  <a:pt x="9696450" y="0"/>
                </a:lnTo>
                <a:lnTo>
                  <a:pt x="0" y="19050"/>
                </a:lnTo>
                <a:close/>
              </a:path>
            </a:pathLst>
          </a:custGeom>
          <a:solidFill>
            <a:srgbClr val="CFD73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372478"/>
            <a:ext cx="10223500" cy="594365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651000" y="6858000"/>
            <a:ext cx="10223500" cy="5562600"/>
          </a:xfrm>
          <a:prstGeom prst="rect">
            <a:avLst/>
          </a:prstGeom>
        </p:spPr>
        <p:txBody>
          <a:bodyPr anchor="t"/>
          <a:lstStyle>
            <a:lvl1pPr marL="0" indent="0" algn="l">
              <a:spcBef>
                <a:spcPts val="0"/>
              </a:spcBef>
              <a:buSzTx/>
              <a:buNone/>
              <a:defRPr sz="4800"/>
            </a:lvl1pPr>
            <a:lvl2pPr marL="0" indent="0" algn="l">
              <a:spcBef>
                <a:spcPts val="0"/>
              </a:spcBef>
              <a:buSzTx/>
              <a:buNone/>
              <a:defRPr sz="4000"/>
            </a:lvl2pPr>
            <a:lvl3pPr marL="0" indent="0" algn="l">
              <a:spcBef>
                <a:spcPts val="0"/>
              </a:spcBef>
              <a:buSzTx/>
              <a:buNone/>
              <a:defRPr sz="3600"/>
            </a:lvl3pPr>
            <a:lvl4pPr marL="0" indent="0" algn="l">
              <a:spcBef>
                <a:spcPts val="0"/>
              </a:spcBef>
              <a:buSzTx/>
              <a:buNone/>
              <a:defRPr sz="2800"/>
            </a:lvl4pPr>
            <a:lvl5pPr marL="0" indent="0" algn="l">
              <a:spcBef>
                <a:spcPts val="0"/>
              </a:spcBef>
              <a:buSzTx/>
              <a:buNone/>
              <a:defRPr sz="2000"/>
            </a:lvl5pPr>
          </a:lstStyle>
          <a:p>
            <a:r>
              <a:rPr lang="en-GB" dirty="0"/>
              <a:t>Body Level One</a:t>
            </a:r>
          </a:p>
          <a:p>
            <a:pPr lvl="1"/>
            <a:r>
              <a:rPr lang="en-GB" dirty="0"/>
              <a:t>Body Level Two</a:t>
            </a:r>
          </a:p>
          <a:p>
            <a:pPr lvl="2"/>
            <a:r>
              <a:rPr lang="en-GB" dirty="0"/>
              <a:t>Body Level Three</a:t>
            </a:r>
          </a:p>
          <a:p>
            <a:pPr lvl="3"/>
            <a:r>
              <a:rPr lang="en-GB" dirty="0"/>
              <a:t>Body Level Four</a:t>
            </a:r>
          </a:p>
          <a:p>
            <a:pPr lvl="4"/>
            <a:r>
              <a:rPr lang="en-GB" dirty="0"/>
              <a:t>Body Level Five</a:t>
            </a:r>
            <a:endParaRPr dirty="0"/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4B8C85B0-61EB-AEFE-C42A-BE5EC4598F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9386597"/>
            <a:ext cx="24384000" cy="4329404"/>
          </a:xfrm>
          <a:prstGeom prst="rect">
            <a:avLst/>
          </a:prstGeom>
        </p:spPr>
      </p:pic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CD2AAF8-E3DD-CA36-8F25-3BB7ED5FED44}"/>
              </a:ext>
            </a:extLst>
          </p:cNvPr>
          <p:cNvSpPr/>
          <p:nvPr userDrawn="1"/>
        </p:nvSpPr>
        <p:spPr>
          <a:xfrm>
            <a:off x="-19050" y="10382250"/>
            <a:ext cx="24422100" cy="3352800"/>
          </a:xfrm>
          <a:custGeom>
            <a:avLst/>
            <a:gdLst>
              <a:gd name="connsiteX0" fmla="*/ 24403050 w 24422100"/>
              <a:gd name="connsiteY0" fmla="*/ 0 h 3352800"/>
              <a:gd name="connsiteX1" fmla="*/ 24422100 w 24422100"/>
              <a:gd name="connsiteY1" fmla="*/ 3352800 h 3352800"/>
              <a:gd name="connsiteX2" fmla="*/ 0 w 24422100"/>
              <a:gd name="connsiteY2" fmla="*/ 3352800 h 3352800"/>
              <a:gd name="connsiteX3" fmla="*/ 24403050 w 24422100"/>
              <a:gd name="connsiteY3" fmla="*/ 0 h 335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22100" h="3352800">
                <a:moveTo>
                  <a:pt x="24403050" y="0"/>
                </a:moveTo>
                <a:lnTo>
                  <a:pt x="24422100" y="3352800"/>
                </a:lnTo>
                <a:lnTo>
                  <a:pt x="0" y="3352800"/>
                </a:lnTo>
                <a:lnTo>
                  <a:pt x="24403050" y="0"/>
                </a:lnTo>
                <a:close/>
              </a:path>
            </a:pathLst>
          </a:custGeom>
          <a:solidFill>
            <a:srgbClr val="CFD733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5" name="532205080_1647x1098.jpg"/>
          <p:cNvSpPr>
            <a:spLocks noGrp="1"/>
          </p:cNvSpPr>
          <p:nvPr>
            <p:ph type="pic" sz="half" idx="21"/>
          </p:nvPr>
        </p:nvSpPr>
        <p:spPr>
          <a:xfrm>
            <a:off x="11959031" y="3149600"/>
            <a:ext cx="12151272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46667" y="3149600"/>
            <a:ext cx="11065933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874918" y="2722463"/>
            <a:ext cx="21819982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Text">
            <a:extLst>
              <a:ext uri="{FF2B5EF4-FFF2-40B4-BE49-F238E27FC236}">
                <a16:creationId xmlns:a16="http://schemas.microsoft.com/office/drawing/2014/main" id="{7D545FDB-1D80-7BBA-C5FC-837A0CC674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6667" y="355600"/>
            <a:ext cx="21848233" cy="2286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E8C13476-0C7B-BC0C-60CD-E19B965CECBF}"/>
              </a:ext>
            </a:extLst>
          </p:cNvPr>
          <p:cNvSpPr/>
          <p:nvPr userDrawn="1"/>
        </p:nvSpPr>
        <p:spPr>
          <a:xfrm>
            <a:off x="2904362" y="1624381"/>
            <a:ext cx="4868477" cy="1350414"/>
          </a:xfrm>
          <a:prstGeom prst="rect">
            <a:avLst/>
          </a:prstGeom>
          <a:solidFill>
            <a:srgbClr val="D0D75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" name="Title Text">
            <a:extLst>
              <a:ext uri="{FF2B5EF4-FFF2-40B4-BE49-F238E27FC236}">
                <a16:creationId xmlns:a16="http://schemas.microsoft.com/office/drawing/2014/main" id="{9250D6BE-B602-39C7-C6CE-58730A30F7BF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182406" y="1745889"/>
            <a:ext cx="11598812" cy="2457811"/>
          </a:xfrm>
          <a:prstGeom prst="rect">
            <a:avLst/>
          </a:prstGeom>
        </p:spPr>
        <p:txBody>
          <a:bodyPr/>
          <a:lstStyle>
            <a:lvl1pPr>
              <a:lnSpc>
                <a:spcPct val="130000"/>
              </a:lnSpc>
              <a:defRPr/>
            </a:lvl1pPr>
          </a:lstStyle>
          <a:p>
            <a:r>
              <a:rPr dirty="0"/>
              <a:t>Title Text</a:t>
            </a:r>
            <a:br>
              <a:rPr lang="en-GB" dirty="0"/>
            </a:br>
            <a:r>
              <a:rPr lang="en-GB" dirty="0"/>
              <a:t>continued …</a:t>
            </a:r>
            <a:endParaRPr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97E86E3-C0CE-E66E-2FD7-21BCCCA6D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317" y="1745889"/>
            <a:ext cx="2286000" cy="2286000"/>
          </a:xfrm>
          <a:prstGeom prst="rect">
            <a:avLst/>
          </a:prstGeom>
          <a:effectLst/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118C038-92D8-E8A9-6D59-8697EB1376A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65175" y="5505450"/>
            <a:ext cx="14016038" cy="352901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6855B8E-FE4A-9D19-1D50-A98399401A0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65175" y="9310688"/>
            <a:ext cx="14016038" cy="352901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00FB22B-33A1-98F8-228B-47D3A4BD7D95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15335250" y="285750"/>
            <a:ext cx="8875713" cy="63055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lang="en-GB" dirty="0"/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1987EAE-F51B-1BD2-FD07-40894BA89EC0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5335250" y="6858000"/>
            <a:ext cx="8875713" cy="657225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648389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B0CE0FDE-BE0D-9949-B96C-035267823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10610849"/>
            <a:ext cx="24384000" cy="3105151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4955AF3-68FA-05E1-C8CB-C9E1B69283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44500" y="0"/>
            <a:ext cx="8610600" cy="13716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lang="en-GB" dirty="0"/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E94D260B-8CF5-E77B-FDCE-940EF7ECB6F5}"/>
              </a:ext>
            </a:extLst>
          </p:cNvPr>
          <p:cNvSpPr/>
          <p:nvPr userDrawn="1"/>
        </p:nvSpPr>
        <p:spPr>
          <a:xfrm>
            <a:off x="539953" y="2596601"/>
            <a:ext cx="11397971" cy="1270001"/>
          </a:xfrm>
          <a:prstGeom prst="rect">
            <a:avLst/>
          </a:prstGeom>
          <a:solidFill>
            <a:srgbClr val="D0D75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5ED178-9CC9-31EF-0694-F8B1E30107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0" y="1974028"/>
            <a:ext cx="11868150" cy="4293422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2000"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6DDBE7B-0856-C2BF-BE5C-A7E8A92CBF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0100" y="7504287"/>
            <a:ext cx="11868150" cy="390525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152364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and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4955AF3-68FA-05E1-C8CB-C9E1B69283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249149" y="-17636"/>
            <a:ext cx="12121871" cy="13716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lang="en-GB" dirty="0"/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E94D260B-8CF5-E77B-FDCE-940EF7ECB6F5}"/>
              </a:ext>
            </a:extLst>
          </p:cNvPr>
          <p:cNvSpPr/>
          <p:nvPr userDrawn="1"/>
        </p:nvSpPr>
        <p:spPr>
          <a:xfrm>
            <a:off x="2952750" y="1552227"/>
            <a:ext cx="8629650" cy="1270001"/>
          </a:xfrm>
          <a:prstGeom prst="rect">
            <a:avLst/>
          </a:prstGeom>
          <a:solidFill>
            <a:srgbClr val="D0D75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5ED178-9CC9-31EF-0694-F8B1E30107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52750" y="631710"/>
            <a:ext cx="8172450" cy="4293422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None/>
              <a:defRPr sz="12000"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6DDBE7B-0856-C2BF-BE5C-A7E8A92CBF6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6750" y="5406498"/>
            <a:ext cx="10458450" cy="3905250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E80BB-2ECE-C0FF-C516-C738B113B8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6750" y="9620250"/>
            <a:ext cx="10458450" cy="37226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240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006A2C2-B27D-3EB1-2337-F24C95857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150" y="1044227"/>
            <a:ext cx="2286000" cy="2286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2051060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6D3BC4-11CC-A6F1-14A4-F29A75D7F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F90B-8E70-C109-BC97-4DE461850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DFE2A-6F5E-0290-7146-5524A642A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1C5D-3BA3-4EE0-953C-BED682A1EE7D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6F5E4-5DAF-4125-FA95-50E7393F06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0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b="0" spc="600" dirty="0">
                <a:latin typeface="+mj-lt"/>
              </a:rPr>
              <a:t>www.biomassfair.com.na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4594A-0F19-27DF-625F-4EBC341E3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0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D935-94A2-4D6F-AA38-CA70E91E1779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5BFCFE7-1C2F-7B96-4427-EA0AC66C7F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928417" y="355601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3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Arial Black" panose="020B0A04020102020204" pitchFamily="34" charset="0"/>
          <a:ea typeface="Calibri" panose="020F0502020204030204" pitchFamily="34" charset="0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46667" y="355600"/>
            <a:ext cx="21848233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46667" y="3149600"/>
            <a:ext cx="21848233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499887" y="12882463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476BF795-363A-676C-A4DA-FF5801BE2A2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928417" y="355601"/>
            <a:ext cx="2286000" cy="2286000"/>
          </a:xfrm>
          <a:prstGeom prst="rect">
            <a:avLst/>
          </a:prstGeom>
          <a:effectLst>
            <a:outerShdw blurRad="25400" dist="254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itle">
            <a:extLst>
              <a:ext uri="{FF2B5EF4-FFF2-40B4-BE49-F238E27FC236}">
                <a16:creationId xmlns:a16="http://schemas.microsoft.com/office/drawing/2014/main" id="{770E4794-7395-97C0-DAE2-8EF2A5DABB23}"/>
              </a:ext>
            </a:extLst>
          </p:cNvPr>
          <p:cNvSpPr txBox="1"/>
          <p:nvPr userDrawn="1"/>
        </p:nvSpPr>
        <p:spPr>
          <a:xfrm>
            <a:off x="575734" y="363873"/>
            <a:ext cx="16137466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2000" b="0"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endParaRPr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D2540D-50F7-9CD4-AC36-313EB9AB41A7}"/>
              </a:ext>
            </a:extLst>
          </p:cNvPr>
          <p:cNvSpPr txBox="1"/>
          <p:nvPr userDrawn="1"/>
        </p:nvSpPr>
        <p:spPr>
          <a:xfrm>
            <a:off x="14384139" y="12888681"/>
            <a:ext cx="7066161" cy="5539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en-GB" b="0" spc="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www.biomassfair.com.na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52" r:id="rId2"/>
    <p:sldLayoutId id="2147483654" r:id="rId3"/>
    <p:sldLayoutId id="2147483655" r:id="rId4"/>
    <p:sldLayoutId id="2147483656" r:id="rId5"/>
    <p:sldLayoutId id="2147483669" r:id="rId6"/>
    <p:sldLayoutId id="2147483671" r:id="rId7"/>
    <p:sldLayoutId id="2147483670" r:id="rId8"/>
    <p:sldLayoutId id="2147483650" r:id="rId9"/>
    <p:sldLayoutId id="2147483651" r:id="rId10"/>
    <p:sldLayoutId id="2147483653" r:id="rId11"/>
  </p:sldLayoutIdLst>
  <p:transition spd="slow">
    <p:wipe dir="r"/>
  </p:transition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1" i="0" u="none" strike="noStrike" cap="none" spc="0" baseline="0">
          <a:solidFill>
            <a:srgbClr val="000000"/>
          </a:solidFill>
          <a:uFillTx/>
          <a:latin typeface="Arial Black" panose="020B0A04020102020204" pitchFamily="34" charset="0"/>
          <a:ea typeface="Calibri" panose="020F0502020204030204" pitchFamily="34" charset="0"/>
          <a:cs typeface="Calibri" panose="020F0502020204030204" pitchFamily="34" charset="0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720000" marR="0" indent="-720000" algn="l" defTabSz="720000" latinLnBrk="0">
        <a:lnSpc>
          <a:spcPct val="120000"/>
        </a:lnSpc>
        <a:spcBef>
          <a:spcPts val="1200"/>
        </a:spcBef>
        <a:spcAft>
          <a:spcPts val="1200"/>
        </a:spcAft>
        <a:buClrTx/>
        <a:buSzPct val="100000"/>
        <a:buFontTx/>
        <a:buBlip>
          <a:blip r:embed="rId15"/>
        </a:buBlip>
        <a:tabLst>
          <a:tab pos="720000" algn="l"/>
        </a:tabLst>
        <a:defRPr sz="48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Neue"/>
        </a:defRPr>
      </a:lvl1pPr>
      <a:lvl2pPr marL="1440000" marR="0" indent="-720000" algn="l" defTabSz="825500" latinLnBrk="0">
        <a:lnSpc>
          <a:spcPct val="120000"/>
        </a:lnSpc>
        <a:spcBef>
          <a:spcPts val="1800"/>
        </a:spcBef>
        <a:spcAft>
          <a:spcPts val="600"/>
        </a:spcAft>
        <a:buClr>
          <a:srgbClr val="00B050"/>
        </a:buClr>
        <a:buSzPct val="12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Neue"/>
        </a:defRPr>
      </a:lvl2pPr>
      <a:lvl3pPr marL="2160000" marR="0" indent="-720000" algn="l" defTabSz="825500" latinLnBrk="0">
        <a:lnSpc>
          <a:spcPct val="120000"/>
        </a:lnSpc>
        <a:spcBef>
          <a:spcPts val="1200"/>
        </a:spcBef>
        <a:spcAft>
          <a:spcPts val="600"/>
        </a:spcAft>
        <a:buClr>
          <a:srgbClr val="00B050"/>
        </a:buClr>
        <a:buSzPct val="125000"/>
        <a:buFont typeface="Wingdings" panose="05000000000000000000" pitchFamily="2" charset="2"/>
        <a:buChar char="§"/>
        <a:tabLst/>
        <a:defRPr sz="28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Neue"/>
        </a:defRPr>
      </a:lvl3pPr>
      <a:lvl4pPr marL="2880000" marR="0" indent="-720000" algn="l" defTabSz="825500" latinLnBrk="0">
        <a:lnSpc>
          <a:spcPct val="100000"/>
        </a:lnSpc>
        <a:spcBef>
          <a:spcPts val="1200"/>
        </a:spcBef>
        <a:spcAft>
          <a:spcPts val="600"/>
        </a:spcAft>
        <a:buClrTx/>
        <a:buSzPct val="125000"/>
        <a:buFont typeface="Courier New" panose="02070309020205020404" pitchFamily="49" charset="0"/>
        <a:buChar char="o"/>
        <a:tabLst/>
        <a:defRPr sz="20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Neue"/>
        </a:defRPr>
      </a:lvl4pPr>
      <a:lvl5pPr marL="3600000" marR="0" indent="-720000" algn="l" defTabSz="825500" latinLnBrk="0">
        <a:lnSpc>
          <a:spcPct val="120000"/>
        </a:lnSpc>
        <a:spcBef>
          <a:spcPts val="1200"/>
        </a:spcBef>
        <a:spcAft>
          <a:spcPts val="600"/>
        </a:spcAft>
        <a:buClrTx/>
        <a:buSzPct val="125000"/>
        <a:buFontTx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DB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9D538-FC68-2F33-BCB3-A5C3E9C9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108" y="2837542"/>
            <a:ext cx="11782317" cy="402045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N-BiG Investment</a:t>
            </a:r>
            <a:br>
              <a:rPr lang="en-GB" dirty="0"/>
            </a:br>
            <a:r>
              <a:rPr lang="en-GB" dirty="0"/>
              <a:t>Guide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E8084-3B0E-7E3C-0EF8-11526325855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C9BADD-662D-A283-20F7-5AE53DA606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1109" y="7923786"/>
            <a:ext cx="8166100" cy="142724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and Biomass Sector Status Quo Assessment</a:t>
            </a:r>
          </a:p>
        </p:txBody>
      </p:sp>
      <p:pic>
        <p:nvPicPr>
          <p:cNvPr id="5" name="Picture 4" descr="A black and green logo&#10;&#10;Description automatically generated">
            <a:extLst>
              <a:ext uri="{FF2B5EF4-FFF2-40B4-BE49-F238E27FC236}">
                <a16:creationId xmlns:a16="http://schemas.microsoft.com/office/drawing/2014/main" id="{9E8BC1DF-5815-348A-5051-E985BD7B4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3505" y="778754"/>
            <a:ext cx="6783186" cy="177287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7A8EB638-7245-322B-F25D-296B4388426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0911939" y="12539346"/>
            <a:ext cx="1545793" cy="897848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312BBC49-0BBE-185C-A268-ECDC8B13BCA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2457732" y="11857366"/>
            <a:ext cx="1623380" cy="1630033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33314F7-8447-F69A-149E-A7D09FA9D408}"/>
              </a:ext>
            </a:extLst>
          </p:cNvPr>
          <p:cNvSpPr txBox="1">
            <a:spLocks/>
          </p:cNvSpPr>
          <p:nvPr/>
        </p:nvSpPr>
        <p:spPr>
          <a:xfrm>
            <a:off x="721109" y="9984499"/>
            <a:ext cx="8166100" cy="14272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l" defTabSz="720000" latinLnBrk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ClrTx/>
              <a:buSzPct val="100000"/>
              <a:buFontTx/>
              <a:buNone/>
              <a:tabLst>
                <a:tab pos="720000" algn="l"/>
              </a:tabLst>
              <a:defRPr sz="4800" b="0" i="0" u="none" strike="noStrike" cap="none" spc="0" baseline="0">
                <a:solidFill>
                  <a:schemeClr val="bg1"/>
                </a:solidFill>
                <a:uFillTx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defRPr>
            </a:lvl1pPr>
            <a:lvl2pPr marL="1440000" marR="0" indent="-720000" algn="l" defTabSz="825500" latinLnBrk="0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Clr>
                <a:srgbClr val="00B050"/>
              </a:buClr>
              <a:buSzPct val="125000"/>
              <a:buFontTx/>
              <a:buChar char="•"/>
              <a:tabLst/>
              <a:defRPr sz="3600" b="0" i="0" u="none" strike="noStrike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defRPr>
            </a:lvl2pPr>
            <a:lvl3pPr marL="2160000" marR="0" indent="-720000" algn="l" defTabSz="825500" latinLnBrk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rgbClr val="00B050"/>
              </a:buClr>
              <a:buSzPct val="125000"/>
              <a:buFont typeface="Wingdings" panose="05000000000000000000" pitchFamily="2" charset="2"/>
              <a:buChar char="§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defRPr>
            </a:lvl3pPr>
            <a:lvl4pPr marL="2880000" marR="0" indent="-720000" algn="l" defTabSz="825500" latinLnBrk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Pct val="125000"/>
              <a:buFont typeface="Courier New" panose="02070309020205020404" pitchFamily="49" charset="0"/>
              <a:buChar char="o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defRPr>
            </a:lvl4pPr>
            <a:lvl5pPr marL="3600000" marR="0" indent="-720000" algn="l" defTabSz="825500" latinLnBrk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Tx/>
              <a:buSzPct val="125000"/>
              <a:buFontTx/>
              <a:buChar char="•"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Helvetica Neue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5200" b="0" i="0" u="none" strike="noStrike" cap="none" spc="0" baseline="0"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Mirja Stoldt</a:t>
            </a:r>
          </a:p>
          <a:p>
            <a:pPr hangingPunct="1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Namibia Nature Foundation</a:t>
            </a:r>
          </a:p>
        </p:txBody>
      </p:sp>
    </p:spTree>
    <p:extLst>
      <p:ext uri="{BB962C8B-B14F-4D97-AF65-F5344CB8AC3E}">
        <p14:creationId xmlns:p14="http://schemas.microsoft.com/office/powerpoint/2010/main" val="424823275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40EEB9-BF74-CC29-2E34-3D2AA91F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Work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95CECA9-3C00-F612-D6A9-853D9F9F6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955" y="2424981"/>
            <a:ext cx="21848233" cy="2564462"/>
          </a:xfrm>
        </p:spPr>
        <p:txBody>
          <a:bodyPr/>
          <a:lstStyle/>
          <a:p>
            <a:r>
              <a:rPr lang="en-ZA" sz="4400" b="1" dirty="0" err="1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Inventorise</a:t>
            </a:r>
            <a:r>
              <a:rPr lang="en-ZA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assess value chain activities and develop an </a:t>
            </a:r>
            <a:r>
              <a:rPr lang="en-ZA" sz="4400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investment strategy </a:t>
            </a:r>
            <a:r>
              <a:rPr lang="en-ZA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shows viable, scalable, and inclusive business models for economically sustainable development in communal areas for the bush biomass sector. </a:t>
            </a:r>
            <a:endParaRPr lang="en-ZA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82C27F7-60D8-C251-E199-8228B087410D}"/>
              </a:ext>
            </a:extLst>
          </p:cNvPr>
          <p:cNvGrpSpPr/>
          <p:nvPr/>
        </p:nvGrpSpPr>
        <p:grpSpPr>
          <a:xfrm>
            <a:off x="1320529" y="5446476"/>
            <a:ext cx="22155697" cy="5498184"/>
            <a:chOff x="114192" y="3677015"/>
            <a:chExt cx="17392570" cy="4076493"/>
          </a:xfrm>
        </p:grpSpPr>
        <p:sp>
          <p:nvSpPr>
            <p:cNvPr id="3" name="Circle: Hollow 2">
              <a:extLst>
                <a:ext uri="{FF2B5EF4-FFF2-40B4-BE49-F238E27FC236}">
                  <a16:creationId xmlns:a16="http://schemas.microsoft.com/office/drawing/2014/main" id="{AAAEB05C-9C2D-A8F1-77DA-FFC9F79F80BC}"/>
                </a:ext>
              </a:extLst>
            </p:cNvPr>
            <p:cNvSpPr/>
            <p:nvPr/>
          </p:nvSpPr>
          <p:spPr>
            <a:xfrm>
              <a:off x="10420350" y="4152900"/>
              <a:ext cx="2590800" cy="2514600"/>
            </a:xfrm>
            <a:prstGeom prst="donut">
              <a:avLst/>
            </a:prstGeom>
            <a:solidFill>
              <a:srgbClr val="BFB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tx1"/>
                </a:solidFill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80E26E7-4B85-4E6F-FD62-9DB0C4278929}"/>
                </a:ext>
              </a:extLst>
            </p:cNvPr>
            <p:cNvSpPr txBox="1"/>
            <p:nvPr/>
          </p:nvSpPr>
          <p:spPr>
            <a:xfrm>
              <a:off x="2212700" y="6495245"/>
              <a:ext cx="2740192" cy="7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Consultations &amp; Field Engagement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FD89318-E468-D4A3-E27D-018A577B94EB}"/>
                </a:ext>
              </a:extLst>
            </p:cNvPr>
            <p:cNvSpPr/>
            <p:nvPr/>
          </p:nvSpPr>
          <p:spPr>
            <a:xfrm>
              <a:off x="5339264" y="5502388"/>
              <a:ext cx="1532522" cy="1568223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35AB9E5-4794-3B1B-2A50-450C7323D8E0}"/>
                </a:ext>
              </a:extLst>
            </p:cNvPr>
            <p:cNvSpPr txBox="1"/>
            <p:nvPr/>
          </p:nvSpPr>
          <p:spPr>
            <a:xfrm>
              <a:off x="4640071" y="7365579"/>
              <a:ext cx="2740192" cy="387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Status Quo Report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5207A20-AC6D-4D43-5DE6-D755AB564854}"/>
                </a:ext>
              </a:extLst>
            </p:cNvPr>
            <p:cNvSpPr/>
            <p:nvPr/>
          </p:nvSpPr>
          <p:spPr>
            <a:xfrm>
              <a:off x="7977564" y="4718276"/>
              <a:ext cx="1532522" cy="1568223"/>
            </a:xfrm>
            <a:prstGeom prst="ellipse">
              <a:avLst/>
            </a:prstGeom>
            <a:solidFill>
              <a:srgbClr val="FCF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9C52D0D-2923-8CF9-9219-7A4E00466943}"/>
                </a:ext>
              </a:extLst>
            </p:cNvPr>
            <p:cNvSpPr txBox="1"/>
            <p:nvPr/>
          </p:nvSpPr>
          <p:spPr>
            <a:xfrm>
              <a:off x="7278371" y="6491030"/>
              <a:ext cx="2740192" cy="7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Conceptual Business Model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F55EA5-5AC1-F45B-7E57-BF202A32AAA1}"/>
                </a:ext>
              </a:extLst>
            </p:cNvPr>
            <p:cNvSpPr txBox="1"/>
            <p:nvPr/>
          </p:nvSpPr>
          <p:spPr>
            <a:xfrm>
              <a:off x="10477500" y="6809001"/>
              <a:ext cx="2740192" cy="387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Investment Guide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54049DC-BF4F-F5F6-3922-E54C27BB10A9}"/>
                </a:ext>
              </a:extLst>
            </p:cNvPr>
            <p:cNvSpPr/>
            <p:nvPr/>
          </p:nvSpPr>
          <p:spPr>
            <a:xfrm>
              <a:off x="13449300" y="3677015"/>
              <a:ext cx="1532522" cy="1568223"/>
            </a:xfrm>
            <a:prstGeom prst="ellipse">
              <a:avLst/>
            </a:prstGeom>
            <a:solidFill>
              <a:srgbClr val="FCF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A84406-9517-875A-D448-9E3D8D47F7DF}"/>
                </a:ext>
              </a:extLst>
            </p:cNvPr>
            <p:cNvSpPr txBox="1"/>
            <p:nvPr/>
          </p:nvSpPr>
          <p:spPr>
            <a:xfrm>
              <a:off x="13158916" y="5386739"/>
              <a:ext cx="2323724" cy="387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Action Plan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DE7A3B7-F87E-1C9F-E6C9-74247C2A1526}"/>
                </a:ext>
              </a:extLst>
            </p:cNvPr>
            <p:cNvSpPr/>
            <p:nvPr/>
          </p:nvSpPr>
          <p:spPr>
            <a:xfrm>
              <a:off x="15773400" y="5306368"/>
              <a:ext cx="1143000" cy="1143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484D028-76B5-54D7-8F50-8260E227E450}"/>
                </a:ext>
              </a:extLst>
            </p:cNvPr>
            <p:cNvSpPr txBox="1"/>
            <p:nvPr/>
          </p:nvSpPr>
          <p:spPr>
            <a:xfrm>
              <a:off x="15183038" y="6508942"/>
              <a:ext cx="2323724" cy="387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Database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F876B9F-E6E9-9CD2-2B19-212D10107EAB}"/>
                </a:ext>
              </a:extLst>
            </p:cNvPr>
            <p:cNvCxnSpPr>
              <a:cxnSpLocks/>
              <a:endCxn id="7" idx="2"/>
            </p:cNvCxnSpPr>
            <p:nvPr/>
          </p:nvCxnSpPr>
          <p:spPr>
            <a:xfrm>
              <a:off x="4249654" y="5715000"/>
              <a:ext cx="1089610" cy="57150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495609D-F6D1-CE1E-217D-563CADE010FA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 flipV="1">
              <a:off x="6858376" y="5502388"/>
              <a:ext cx="1119188" cy="784111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82A354E-62C4-0E08-F496-87F74DDCB3FC}"/>
                </a:ext>
              </a:extLst>
            </p:cNvPr>
            <p:cNvCxnSpPr>
              <a:cxnSpLocks/>
              <a:endCxn id="3" idx="2"/>
            </p:cNvCxnSpPr>
            <p:nvPr/>
          </p:nvCxnSpPr>
          <p:spPr>
            <a:xfrm flipV="1">
              <a:off x="9514221" y="5410200"/>
              <a:ext cx="906129" cy="92057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373F025-5BA1-0B75-4F8A-7B467261D63F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 flipV="1">
              <a:off x="12864514" y="4461127"/>
              <a:ext cx="584786" cy="418686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E2FFF4A-73A2-C38F-0C85-6B668CEB468A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>
              <a:off x="14981822" y="4452293"/>
              <a:ext cx="791578" cy="1425575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1AADF21-94F2-759D-40A6-F9852DD3FE2A}"/>
                </a:ext>
              </a:extLst>
            </p:cNvPr>
            <p:cNvSpPr/>
            <p:nvPr/>
          </p:nvSpPr>
          <p:spPr>
            <a:xfrm>
              <a:off x="647700" y="5145656"/>
              <a:ext cx="1143000" cy="1143000"/>
            </a:xfrm>
            <a:prstGeom prst="ellipse">
              <a:avLst/>
            </a:prstGeom>
            <a:solidFill>
              <a:srgbClr val="BFB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D22A518-C592-C9E3-1005-7F9F35ABCE81}"/>
                </a:ext>
              </a:extLst>
            </p:cNvPr>
            <p:cNvSpPr txBox="1"/>
            <p:nvPr/>
          </p:nvSpPr>
          <p:spPr>
            <a:xfrm>
              <a:off x="114192" y="6491030"/>
              <a:ext cx="2019300" cy="7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Desktop Review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6BD2586-8FD2-D0B7-CF56-9ADC41CC871D}"/>
                </a:ext>
              </a:extLst>
            </p:cNvPr>
            <p:cNvSpPr/>
            <p:nvPr/>
          </p:nvSpPr>
          <p:spPr>
            <a:xfrm>
              <a:off x="3106654" y="5145656"/>
              <a:ext cx="1143000" cy="1143000"/>
            </a:xfrm>
            <a:prstGeom prst="ellipse">
              <a:avLst/>
            </a:prstGeom>
            <a:solidFill>
              <a:srgbClr val="FCF6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3551198-2AE7-A020-FF4A-444E4734375C}"/>
                </a:ext>
              </a:extLst>
            </p:cNvPr>
            <p:cNvCxnSpPr>
              <a:cxnSpLocks/>
              <a:stCxn id="21" idx="6"/>
              <a:endCxn id="23" idx="2"/>
            </p:cNvCxnSpPr>
            <p:nvPr/>
          </p:nvCxnSpPr>
          <p:spPr>
            <a:xfrm>
              <a:off x="1790700" y="5717156"/>
              <a:ext cx="1315954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1449189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040EEB9-BF74-CC29-2E34-3D2AA91F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95CECA9-3C00-F612-D6A9-853D9F9F6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0955" y="2424981"/>
            <a:ext cx="21848233" cy="9296400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ZA" sz="4400" kern="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of encroacher bush in Namibia has contributed to….</a:t>
            </a:r>
          </a:p>
          <a:p>
            <a:pPr marL="558800" lvl="0" indent="-558800">
              <a:spcBef>
                <a:spcPts val="4500"/>
              </a:spcBef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The diversification of farm income streams</a:t>
            </a:r>
          </a:p>
          <a:p>
            <a:pPr marL="558800" lvl="0" indent="-558800">
              <a:spcBef>
                <a:spcPts val="4500"/>
              </a:spcBef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Manufacturing of bush-based products</a:t>
            </a:r>
          </a:p>
          <a:p>
            <a:pPr marL="558800" lvl="0" indent="-558800">
              <a:spcBef>
                <a:spcPts val="4500"/>
              </a:spcBef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De-risking farming in Namibia and the exposure of financial institutions to the risks of financing farming.</a:t>
            </a:r>
          </a:p>
          <a:p>
            <a:pPr marL="558800" lvl="0" indent="-558800">
              <a:spcBef>
                <a:spcPts val="4500"/>
              </a:spcBef>
            </a:pPr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Rangeland restoration, water infiltration and livestock production thus supporting sustainable land use and enhancing agricultural output and competitiveness.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785765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D674AF-995E-5AE0-8B4B-0F63C5739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917" y="2007704"/>
            <a:ext cx="21819982" cy="893233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4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information or ready access to information on the sector including: </a:t>
            </a:r>
          </a:p>
          <a:p>
            <a:pPr lvl="1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operating conditions </a:t>
            </a:r>
          </a:p>
          <a:p>
            <a:pPr lvl="1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properties of the hardwood bush biomass resource </a:t>
            </a:r>
          </a:p>
          <a:p>
            <a:pPr lvl="1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technology required for efficient biomass harvesting and processing</a:t>
            </a:r>
          </a:p>
          <a:p>
            <a:pPr lvl="1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 opportunities etc. 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4400" kern="100" dirty="0">
                <a:latin typeface="Arial" panose="020B0604020202020204" pitchFamily="34" charset="0"/>
                <a:cs typeface="Arial" panose="020B0604020202020204" pitchFamily="34" charset="0"/>
              </a:rPr>
              <a:t>Rapid growth in the production and export of primarily charcoal has displaced certain global competitors </a:t>
            </a:r>
            <a:r>
              <a:rPr lang="en-ZA" sz="4400" kern="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</a:t>
            </a:r>
            <a:r>
              <a:rPr lang="en-ZA" sz="4400" kern="100" dirty="0">
                <a:latin typeface="Arial" panose="020B0604020202020204" pitchFamily="34" charset="0"/>
                <a:cs typeface="Arial" panose="020B0604020202020204" pitchFamily="34" charset="0"/>
              </a:rPr>
              <a:t>nticipate and prepare for increased competition through </a:t>
            </a:r>
            <a:r>
              <a:rPr lang="en-ZA" sz="4400" b="1" kern="100" dirty="0">
                <a:latin typeface="Arial" panose="020B0604020202020204" pitchFamily="34" charset="0"/>
                <a:cs typeface="Arial" panose="020B0604020202020204" pitchFamily="34" charset="0"/>
              </a:rPr>
              <a:t>efficiency enhancements </a:t>
            </a:r>
            <a:r>
              <a:rPr lang="en-ZA" sz="4400" kern="1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4400" b="1" kern="100" dirty="0">
                <a:latin typeface="Arial" panose="020B0604020202020204" pitchFamily="34" charset="0"/>
                <a:cs typeface="Arial" panose="020B0604020202020204" pitchFamily="34" charset="0"/>
              </a:rPr>
              <a:t>diversification</a:t>
            </a:r>
            <a:r>
              <a:rPr lang="en-ZA" sz="4400" kern="100" dirty="0">
                <a:latin typeface="Arial" panose="020B0604020202020204" pitchFamily="34" charset="0"/>
                <a:cs typeface="Arial" panose="020B0604020202020204" pitchFamily="34" charset="0"/>
              </a:rPr>
              <a:t> of products and value chains.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4400" kern="100" dirty="0">
                <a:latin typeface="Arial" panose="020B0604020202020204" pitchFamily="34" charset="0"/>
                <a:cs typeface="Arial" panose="020B0604020202020204" pitchFamily="34" charset="0"/>
              </a:rPr>
              <a:t>Limited viable business models for communal areas. 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en-ZA" sz="4400" kern="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sector requires sustained investment in higher value products that will further enhance the restoration of Namibian rangelands, increase carbon sequestration and improve soil fertility.</a:t>
            </a:r>
            <a:endParaRPr lang="en-ZA" sz="4400" kern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9D4E527-5B14-6FDA-F561-6F59B931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667" y="-2209"/>
            <a:ext cx="21848233" cy="2286000"/>
          </a:xfrm>
        </p:spPr>
        <p:txBody>
          <a:bodyPr/>
          <a:lstStyle/>
          <a:p>
            <a:r>
              <a:rPr lang="en-GB" dirty="0"/>
              <a:t>Challenges in the Sector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379509-6800-B054-B9DB-7DEB2C8B0E52}"/>
              </a:ext>
            </a:extLst>
          </p:cNvPr>
          <p:cNvSpPr/>
          <p:nvPr/>
        </p:nvSpPr>
        <p:spPr>
          <a:xfrm>
            <a:off x="846666" y="11006221"/>
            <a:ext cx="21848233" cy="1846659"/>
          </a:xfrm>
          <a:prstGeom prst="rect">
            <a:avLst/>
          </a:prstGeom>
          <a:solidFill>
            <a:srgbClr val="6EB62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r>
              <a:rPr lang="en-ZA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investment guide and inventory of value chains to address this information gap and better inform national and regional governments about the bush biomass sector and its potential.</a:t>
            </a:r>
          </a:p>
        </p:txBody>
      </p:sp>
    </p:spTree>
    <p:extLst>
      <p:ext uri="{BB962C8B-B14F-4D97-AF65-F5344CB8AC3E}">
        <p14:creationId xmlns:p14="http://schemas.microsoft.com/office/powerpoint/2010/main" val="398233130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843D5B-E0BD-185C-8E16-C54C4A8E6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Opportunities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02CFF-26BF-0B87-5C95-B1F476ACDCC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46667" y="2445026"/>
            <a:ext cx="21668276" cy="10000974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ZA" sz="4000" kern="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Major opportunities exist in the global market for biomass that Namibian producers can make use of if current constraints can be addressed through domestic and foreign investment.</a:t>
            </a:r>
          </a:p>
          <a:p>
            <a:pPr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Namibian bush biomass sector is interlinked with and interdependent on other economic sectors.</a:t>
            </a:r>
          </a:p>
          <a:p>
            <a:pPr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ZA" sz="4000" kern="1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urther investment can strengthen such linkages and grow other sectors such as:</a:t>
            </a:r>
          </a:p>
          <a:p>
            <a:pPr lvl="1"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 can increase the strategic importance of the biomass sector for other sectors</a:t>
            </a:r>
          </a:p>
          <a:p>
            <a:pPr lvl="1"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Manufacturing </a:t>
            </a:r>
          </a:p>
          <a:p>
            <a:pPr lvl="1"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Logistics</a:t>
            </a:r>
          </a:p>
          <a:p>
            <a:pPr lvl="1"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Sector</a:t>
            </a:r>
          </a:p>
          <a:p>
            <a:pPr lvl="1"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  <a:p>
            <a:pPr lvl="1"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Agriculture </a:t>
            </a:r>
          </a:p>
          <a:p>
            <a:pPr lvl="1" algn="just">
              <a:spcBef>
                <a:spcPts val="0"/>
              </a:spcBef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</a:p>
          <a:p>
            <a:pPr lvl="1" algn="just">
              <a:spcBef>
                <a:spcPts val="0"/>
              </a:spcBef>
              <a:spcAft>
                <a:spcPts val="1200"/>
              </a:spcAft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and Labour</a:t>
            </a:r>
          </a:p>
          <a:p>
            <a:pPr marL="558800" lvl="1" algn="just" defTabSz="720000">
              <a:spcBef>
                <a:spcPts val="0"/>
              </a:spcBef>
              <a:spcAft>
                <a:spcPts val="1200"/>
              </a:spcAft>
              <a:buClrTx/>
              <a:buSzPct val="100000"/>
              <a:buBlip>
                <a:blip r:embed="rId2"/>
              </a:buBlip>
              <a:tabLst>
                <a:tab pos="720000" algn="l"/>
              </a:tabLst>
            </a:pPr>
            <a:r>
              <a:rPr lang="en-ZA" sz="40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Stimulate economic development in communal areas</a:t>
            </a:r>
            <a:endParaRPr lang="en-GB" sz="4000" kern="100" dirty="0">
              <a:solidFill>
                <a:srgbClr val="1111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3439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670B76-6AEF-E7FE-AEE5-E6E9BF858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38" y="-1575592"/>
            <a:ext cx="10223500" cy="5943655"/>
          </a:xfrm>
        </p:spPr>
        <p:txBody>
          <a:bodyPr/>
          <a:lstStyle/>
          <a:p>
            <a:r>
              <a:rPr lang="en-GB" dirty="0"/>
              <a:t>Targets of the Investment Guide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9D2169-A9B0-331C-95DC-F9EF93A51648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885583" y="2665563"/>
            <a:ext cx="14008923" cy="10032520"/>
          </a:xfrm>
        </p:spPr>
        <p:txBody>
          <a:bodyPr>
            <a:normAutofit fontScale="92500" lnSpcReduction="10000"/>
          </a:bodyPr>
          <a:lstStyle/>
          <a:p>
            <a:pPr marL="558800" lvl="0" indent="-558800" algn="just">
              <a:lnSpc>
                <a:spcPct val="130000"/>
              </a:lnSpc>
              <a:buSzPct val="100000"/>
              <a:buBlip>
                <a:blip r:embed="rId2"/>
              </a:buBlip>
            </a:pP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organisations in communal areas affected by bush encroachment and with abundant biomass resources.</a:t>
            </a:r>
          </a:p>
          <a:p>
            <a:pPr marL="558800" lvl="0" indent="-558800" algn="just">
              <a:lnSpc>
                <a:spcPct val="130000"/>
              </a:lnSpc>
              <a:buSzPct val="100000"/>
              <a:buBlip>
                <a:blip r:embed="rId2"/>
              </a:buBlip>
            </a:pP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and institutions (= investors) </a:t>
            </a:r>
            <a:r>
              <a:rPr lang="en-ZA" sz="3600" b="1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already operating in the biomass sector</a:t>
            </a: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elsewhere in the world and interested in tapping into the large invader bush biomass resource of Namibia </a:t>
            </a:r>
          </a:p>
          <a:p>
            <a:pPr marL="558800" lvl="0" indent="-558800" algn="just">
              <a:lnSpc>
                <a:spcPct val="130000"/>
              </a:lnSpc>
              <a:buSzPct val="100000"/>
              <a:buBlip>
                <a:blip r:embed="rId2"/>
              </a:buBlip>
            </a:pP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and institutions using </a:t>
            </a:r>
            <a:r>
              <a:rPr lang="en-ZA" sz="3600" b="1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technologies</a:t>
            </a: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 increase efficiencies and add value to the bush biomass resource of Namibia </a:t>
            </a:r>
          </a:p>
          <a:p>
            <a:pPr marL="558800" lvl="0" indent="-558800" algn="just">
              <a:lnSpc>
                <a:spcPct val="130000"/>
              </a:lnSpc>
              <a:buSzPct val="100000"/>
              <a:buBlip>
                <a:blip r:embed="rId2"/>
              </a:buBlip>
            </a:pP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and institutions interested in </a:t>
            </a:r>
            <a:r>
              <a:rPr lang="en-ZA" sz="3600" b="1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offsetting carbon emissions</a:t>
            </a: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elsewhere in the world through activities that lead to enhanced carbon sequestration to contribute to climate solutions for global concerns over climate change</a:t>
            </a:r>
          </a:p>
          <a:p>
            <a:pPr marL="558800" lvl="0" indent="-558800" algn="just">
              <a:lnSpc>
                <a:spcPct val="130000"/>
              </a:lnSpc>
              <a:buSzPct val="100000"/>
              <a:buBlip>
                <a:blip r:embed="rId2"/>
              </a:buBlip>
            </a:pP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Investors interested in obtaining sustainably sourced and produced biomass to </a:t>
            </a:r>
            <a:r>
              <a:rPr lang="en-ZA" sz="3600" b="1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fossil fuels</a:t>
            </a:r>
          </a:p>
          <a:p>
            <a:pPr marL="558800" lvl="0" indent="-558800" algn="just">
              <a:lnSpc>
                <a:spcPct val="130000"/>
              </a:lnSpc>
              <a:buSzPct val="100000"/>
              <a:buBlip>
                <a:blip r:embed="rId2"/>
              </a:buBlip>
            </a:pP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and institutions specialising in </a:t>
            </a:r>
            <a:r>
              <a:rPr lang="en-ZA" sz="3600" b="1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and development</a:t>
            </a:r>
            <a:r>
              <a:rPr lang="en-ZA" sz="3600" kern="100" dirty="0">
                <a:solidFill>
                  <a:srgbClr val="1111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new biomass products and value chains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A51A7E-4619-2BEA-2D68-4BC62989AE00}"/>
              </a:ext>
            </a:extLst>
          </p:cNvPr>
          <p:cNvSpPr txBox="1"/>
          <p:nvPr/>
        </p:nvSpPr>
        <p:spPr>
          <a:xfrm>
            <a:off x="4532243" y="12986611"/>
            <a:ext cx="7215809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3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To be completed by December 2023</a:t>
            </a:r>
          </a:p>
        </p:txBody>
      </p:sp>
    </p:spTree>
    <p:extLst>
      <p:ext uri="{BB962C8B-B14F-4D97-AF65-F5344CB8AC3E}">
        <p14:creationId xmlns:p14="http://schemas.microsoft.com/office/powerpoint/2010/main" val="2465281872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88111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BiomassLogo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1E75DCF-E0A3-4D58-86D6-DF9A38E53302}" vid="{15B378F0-4676-4EE1-AF7F-5839DD1F4045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tion1" id="{D1E75DCF-E0A3-4D58-86D6-DF9A38E53302}" vid="{487363A7-BBBE-4F6C-99C4-ACBE6F7234BB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Biomass Fair Generic PP Template</Template>
  <TotalTime>23</TotalTime>
  <Words>482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Courier New</vt:lpstr>
      <vt:lpstr>Futura</vt:lpstr>
      <vt:lpstr>Helvetica Light</vt:lpstr>
      <vt:lpstr>Helvetica Neue</vt:lpstr>
      <vt:lpstr>Helvetica Neue Light</vt:lpstr>
      <vt:lpstr>Helvetica Neue Medium</vt:lpstr>
      <vt:lpstr>Wingdings</vt:lpstr>
      <vt:lpstr>BiomassLogoLides</vt:lpstr>
      <vt:lpstr>White</vt:lpstr>
      <vt:lpstr>PowerPoint Presentation</vt:lpstr>
      <vt:lpstr>N-BiG Investment Guide</vt:lpstr>
      <vt:lpstr>Scope of Work</vt:lpstr>
      <vt:lpstr>Context</vt:lpstr>
      <vt:lpstr>Challenges in the Sector</vt:lpstr>
      <vt:lpstr>Opportunities</vt:lpstr>
      <vt:lpstr>Targets of the Investment Guide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 Stoldt</dc:creator>
  <cp:lastModifiedBy>Mirja Stoldt</cp:lastModifiedBy>
  <cp:revision>1</cp:revision>
  <dcterms:created xsi:type="dcterms:W3CDTF">2023-08-31T17:58:11Z</dcterms:created>
  <dcterms:modified xsi:type="dcterms:W3CDTF">2023-09-01T14:22:27Z</dcterms:modified>
</cp:coreProperties>
</file>